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420" r:id="rId3"/>
    <p:sldId id="419" r:id="rId4"/>
    <p:sldId id="417" r:id="rId5"/>
    <p:sldId id="418" r:id="rId6"/>
    <p:sldId id="421" r:id="rId7"/>
    <p:sldId id="395" r:id="rId8"/>
    <p:sldId id="449" r:id="rId9"/>
    <p:sldId id="379" r:id="rId10"/>
    <p:sldId id="380" r:id="rId11"/>
    <p:sldId id="369" r:id="rId12"/>
    <p:sldId id="394" r:id="rId13"/>
    <p:sldId id="371" r:id="rId14"/>
    <p:sldId id="382" r:id="rId15"/>
    <p:sldId id="387" r:id="rId16"/>
    <p:sldId id="388" r:id="rId17"/>
    <p:sldId id="422" r:id="rId18"/>
    <p:sldId id="435" r:id="rId19"/>
    <p:sldId id="429" r:id="rId20"/>
    <p:sldId id="450" r:id="rId21"/>
    <p:sldId id="451" r:id="rId22"/>
    <p:sldId id="452" r:id="rId23"/>
    <p:sldId id="454" r:id="rId24"/>
    <p:sldId id="455" r:id="rId25"/>
    <p:sldId id="397" r:id="rId26"/>
    <p:sldId id="444" r:id="rId27"/>
    <p:sldId id="445" r:id="rId28"/>
    <p:sldId id="392" r:id="rId29"/>
    <p:sldId id="433" r:id="rId30"/>
    <p:sldId id="456" r:id="rId31"/>
    <p:sldId id="457" r:id="rId32"/>
    <p:sldId id="446" r:id="rId33"/>
    <p:sldId id="459" r:id="rId34"/>
    <p:sldId id="460" r:id="rId35"/>
    <p:sldId id="447" r:id="rId36"/>
    <p:sldId id="461" r:id="rId37"/>
    <p:sldId id="462" r:id="rId38"/>
    <p:sldId id="448" r:id="rId39"/>
    <p:sldId id="428" r:id="rId40"/>
    <p:sldId id="463" r:id="rId41"/>
    <p:sldId id="398" r:id="rId42"/>
    <p:sldId id="399" r:id="rId43"/>
    <p:sldId id="464" r:id="rId44"/>
    <p:sldId id="465" r:id="rId45"/>
    <p:sldId id="466" r:id="rId46"/>
    <p:sldId id="403" r:id="rId47"/>
    <p:sldId id="404" r:id="rId48"/>
    <p:sldId id="470" r:id="rId49"/>
    <p:sldId id="467" r:id="rId50"/>
    <p:sldId id="469" r:id="rId51"/>
    <p:sldId id="368" r:id="rId52"/>
    <p:sldId id="409" r:id="rId53"/>
    <p:sldId id="413"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61" autoAdjust="0"/>
  </p:normalViewPr>
  <p:slideViewPr>
    <p:cSldViewPr snapToGrid="0">
      <p:cViewPr>
        <p:scale>
          <a:sx n="70" d="100"/>
          <a:sy n="70" d="100"/>
        </p:scale>
        <p:origin x="-732"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B4539-3668-4FA9-BA9A-F3E3E7A1EFD8}" type="doc">
      <dgm:prSet loTypeId="urn:microsoft.com/office/officeart/2005/8/layout/radial5" loCatId="relationship" qsTypeId="urn:microsoft.com/office/officeart/2005/8/quickstyle/3d3" qsCatId="3D" csTypeId="urn:microsoft.com/office/officeart/2005/8/colors/accent3_2" csCatId="accent3" phldr="1"/>
      <dgm:spPr/>
      <dgm:t>
        <a:bodyPr/>
        <a:lstStyle/>
        <a:p>
          <a:endParaRPr lang="es-PE"/>
        </a:p>
      </dgm:t>
    </dgm:pt>
    <dgm:pt modelId="{48309CAC-8598-4194-8B06-753E1A50EF69}">
      <dgm:prSet phldrT="[Texto]" custT="1"/>
      <dgm:spPr>
        <a:solidFill>
          <a:schemeClr val="bg2">
            <a:lumMod val="10000"/>
          </a:schemeClr>
        </a:solidFill>
      </dgm:spPr>
      <dgm:t>
        <a:bodyPr/>
        <a:lstStyle/>
        <a:p>
          <a:r>
            <a:rPr lang="es-PE" sz="2400" b="1" dirty="0" smtClean="0"/>
            <a:t>VMA</a:t>
          </a:r>
          <a:endParaRPr lang="es-PE" sz="2400" b="1" dirty="0"/>
        </a:p>
      </dgm:t>
    </dgm:pt>
    <dgm:pt modelId="{BDD49C22-4372-4D51-8AA1-41959B21FA4F}" type="parTrans" cxnId="{41F94212-C8C6-4C59-AFCC-4FF1A6EFC75B}">
      <dgm:prSet/>
      <dgm:spPr/>
      <dgm:t>
        <a:bodyPr/>
        <a:lstStyle/>
        <a:p>
          <a:endParaRPr lang="es-PE" sz="1400" b="1"/>
        </a:p>
      </dgm:t>
    </dgm:pt>
    <dgm:pt modelId="{80A58D79-D08F-4857-9191-F27B279728E6}" type="sibTrans" cxnId="{41F94212-C8C6-4C59-AFCC-4FF1A6EFC75B}">
      <dgm:prSet/>
      <dgm:spPr/>
      <dgm:t>
        <a:bodyPr/>
        <a:lstStyle/>
        <a:p>
          <a:endParaRPr lang="es-PE" sz="1400" b="1"/>
        </a:p>
      </dgm:t>
    </dgm:pt>
    <dgm:pt modelId="{9E6DBC50-3FA5-4701-978A-F385C836D377}">
      <dgm:prSet phldrT="[Texto]" custT="1"/>
      <dgm:spPr>
        <a:solidFill>
          <a:schemeClr val="accent2">
            <a:lumMod val="75000"/>
          </a:schemeClr>
        </a:solidFill>
      </dgm:spPr>
      <dgm:t>
        <a:bodyPr/>
        <a:lstStyle/>
        <a:p>
          <a:r>
            <a:rPr lang="es-PE" sz="1500" b="1" dirty="0" smtClean="0"/>
            <a:t>Proteger el </a:t>
          </a:r>
          <a:r>
            <a:rPr lang="es-PE" sz="1400" b="1" dirty="0" smtClean="0"/>
            <a:t>Medioambiente</a:t>
          </a:r>
          <a:endParaRPr lang="es-PE" sz="1400" b="1" dirty="0"/>
        </a:p>
      </dgm:t>
    </dgm:pt>
    <dgm:pt modelId="{25EEBD4E-8EAD-434C-B566-A6A5D6EC1FB8}" type="parTrans" cxnId="{8A77ACCE-22CE-4921-BF98-B727E8E01230}">
      <dgm:prSet custT="1"/>
      <dgm:spPr>
        <a:solidFill>
          <a:schemeClr val="accent2">
            <a:lumMod val="75000"/>
          </a:schemeClr>
        </a:solidFill>
      </dgm:spPr>
      <dgm:t>
        <a:bodyPr/>
        <a:lstStyle/>
        <a:p>
          <a:endParaRPr lang="es-PE" sz="1400" b="1"/>
        </a:p>
      </dgm:t>
    </dgm:pt>
    <dgm:pt modelId="{C4EEB346-FAA9-4209-ABFC-739E752A5A01}" type="sibTrans" cxnId="{8A77ACCE-22CE-4921-BF98-B727E8E01230}">
      <dgm:prSet/>
      <dgm:spPr/>
      <dgm:t>
        <a:bodyPr/>
        <a:lstStyle/>
        <a:p>
          <a:endParaRPr lang="es-PE" sz="1400" b="1"/>
        </a:p>
      </dgm:t>
    </dgm:pt>
    <dgm:pt modelId="{641A9F2A-9366-4E5E-B86F-391770BD121C}">
      <dgm:prSet phldrT="[Texto]" custT="1"/>
      <dgm:spPr>
        <a:solidFill>
          <a:schemeClr val="accent2">
            <a:lumMod val="75000"/>
          </a:schemeClr>
        </a:solidFill>
      </dgm:spPr>
      <dgm:t>
        <a:bodyPr/>
        <a:lstStyle/>
        <a:p>
          <a:r>
            <a:rPr lang="es-PE" sz="1500" b="1" dirty="0" smtClean="0"/>
            <a:t>Cuidar la Salud Pública</a:t>
          </a:r>
          <a:endParaRPr lang="es-PE" sz="1500" b="1" dirty="0"/>
        </a:p>
      </dgm:t>
    </dgm:pt>
    <dgm:pt modelId="{DB8C07A9-699F-4065-B18C-6916A04E2205}" type="parTrans" cxnId="{1B90274E-05AD-4406-94C8-D9C77D146EEE}">
      <dgm:prSet custT="1"/>
      <dgm:spPr>
        <a:solidFill>
          <a:schemeClr val="accent2">
            <a:lumMod val="75000"/>
          </a:schemeClr>
        </a:solidFill>
      </dgm:spPr>
      <dgm:t>
        <a:bodyPr/>
        <a:lstStyle/>
        <a:p>
          <a:endParaRPr lang="es-PE" sz="1400" b="1"/>
        </a:p>
      </dgm:t>
    </dgm:pt>
    <dgm:pt modelId="{DD0BBE0C-E300-4B27-9682-22628E920C24}" type="sibTrans" cxnId="{1B90274E-05AD-4406-94C8-D9C77D146EEE}">
      <dgm:prSet/>
      <dgm:spPr/>
      <dgm:t>
        <a:bodyPr/>
        <a:lstStyle/>
        <a:p>
          <a:endParaRPr lang="es-PE" sz="1400" b="1"/>
        </a:p>
      </dgm:t>
    </dgm:pt>
    <dgm:pt modelId="{40A3F7C7-2F8E-4817-A58A-E54A9DF7B8C7}">
      <dgm:prSet phldrT="[Texto]" custT="1"/>
      <dgm:spPr>
        <a:solidFill>
          <a:schemeClr val="accent4"/>
        </a:solidFill>
      </dgm:spPr>
      <dgm:t>
        <a:bodyPr/>
        <a:lstStyle/>
        <a:p>
          <a:r>
            <a:rPr lang="es-PE" sz="1500" b="1" dirty="0" smtClean="0"/>
            <a:t>Cuidar la infraestructura de alcantarillado</a:t>
          </a:r>
          <a:endParaRPr lang="es-PE" sz="1500" b="1" dirty="0"/>
        </a:p>
      </dgm:t>
    </dgm:pt>
    <dgm:pt modelId="{CF8B37FC-5CD8-4307-928E-C28EA95D222D}" type="parTrans" cxnId="{7DBD42FE-A2D7-4900-941D-C08C58390EBE}">
      <dgm:prSet custT="1"/>
      <dgm:spPr>
        <a:solidFill>
          <a:schemeClr val="accent4"/>
        </a:solidFill>
      </dgm:spPr>
      <dgm:t>
        <a:bodyPr/>
        <a:lstStyle/>
        <a:p>
          <a:endParaRPr lang="es-PE" sz="1400" b="1"/>
        </a:p>
      </dgm:t>
    </dgm:pt>
    <dgm:pt modelId="{8DAB53ED-2133-4536-BA7D-8543B3036103}" type="sibTrans" cxnId="{7DBD42FE-A2D7-4900-941D-C08C58390EBE}">
      <dgm:prSet/>
      <dgm:spPr/>
      <dgm:t>
        <a:bodyPr/>
        <a:lstStyle/>
        <a:p>
          <a:endParaRPr lang="es-PE" sz="1400" b="1"/>
        </a:p>
      </dgm:t>
    </dgm:pt>
    <dgm:pt modelId="{A720693B-ADCB-402C-B5F5-52499C8B5FF3}">
      <dgm:prSet phldrT="[Texto]" custT="1"/>
      <dgm:spPr>
        <a:solidFill>
          <a:schemeClr val="accent2">
            <a:lumMod val="75000"/>
          </a:schemeClr>
        </a:solidFill>
      </dgm:spPr>
      <dgm:t>
        <a:bodyPr/>
        <a:lstStyle/>
        <a:p>
          <a:r>
            <a:rPr lang="es-PE" sz="1500" b="1" dirty="0" smtClean="0"/>
            <a:t>Hacer el Bien Común</a:t>
          </a:r>
          <a:endParaRPr lang="es-PE" sz="1500" b="1" dirty="0"/>
        </a:p>
      </dgm:t>
    </dgm:pt>
    <dgm:pt modelId="{902741B5-AA03-4E0C-9774-2D84AA9E595B}" type="parTrans" cxnId="{06011F24-0F6D-4A18-8309-CC363BD7E496}">
      <dgm:prSet custT="1"/>
      <dgm:spPr>
        <a:solidFill>
          <a:schemeClr val="accent2">
            <a:lumMod val="75000"/>
          </a:schemeClr>
        </a:solidFill>
      </dgm:spPr>
      <dgm:t>
        <a:bodyPr/>
        <a:lstStyle/>
        <a:p>
          <a:endParaRPr lang="es-PE" sz="1400" b="1"/>
        </a:p>
      </dgm:t>
    </dgm:pt>
    <dgm:pt modelId="{1C649842-F5D6-4260-9EAA-929BFA8966F7}" type="sibTrans" cxnId="{06011F24-0F6D-4A18-8309-CC363BD7E496}">
      <dgm:prSet/>
      <dgm:spPr/>
      <dgm:t>
        <a:bodyPr/>
        <a:lstStyle/>
        <a:p>
          <a:endParaRPr lang="es-PE" sz="1400" b="1"/>
        </a:p>
      </dgm:t>
    </dgm:pt>
    <dgm:pt modelId="{79C67914-FF4F-43A7-84E3-CC21293EAA0C}">
      <dgm:prSet phldrT="[Texto]" custT="1"/>
      <dgm:spPr>
        <a:solidFill>
          <a:srgbClr val="0070C0"/>
        </a:solidFill>
      </dgm:spPr>
      <dgm:t>
        <a:bodyPr/>
        <a:lstStyle/>
        <a:p>
          <a:r>
            <a:rPr lang="es-PE" sz="1500" b="1" dirty="0" smtClean="0"/>
            <a:t>Ahorrar dinero (sin pagos adicionales, ni cortes, </a:t>
          </a:r>
          <a:r>
            <a:rPr lang="es-PE" sz="1500" b="1" dirty="0" err="1" smtClean="0"/>
            <a:t>etc</a:t>
          </a:r>
          <a:r>
            <a:rPr lang="es-PE" sz="1500" b="1" dirty="0" smtClean="0"/>
            <a:t>)</a:t>
          </a:r>
          <a:endParaRPr lang="es-PE" sz="1500" b="1" dirty="0"/>
        </a:p>
      </dgm:t>
    </dgm:pt>
    <dgm:pt modelId="{47978C35-5659-4335-8E0F-A1B659B151CB}" type="parTrans" cxnId="{DC810913-40FC-4983-924C-715D711F8DD3}">
      <dgm:prSet/>
      <dgm:spPr>
        <a:solidFill>
          <a:srgbClr val="0070C0"/>
        </a:solidFill>
      </dgm:spPr>
      <dgm:t>
        <a:bodyPr/>
        <a:lstStyle/>
        <a:p>
          <a:endParaRPr lang="es-PE"/>
        </a:p>
      </dgm:t>
    </dgm:pt>
    <dgm:pt modelId="{1173F897-592E-4F54-908A-B5B47A125672}" type="sibTrans" cxnId="{DC810913-40FC-4983-924C-715D711F8DD3}">
      <dgm:prSet/>
      <dgm:spPr/>
      <dgm:t>
        <a:bodyPr/>
        <a:lstStyle/>
        <a:p>
          <a:endParaRPr lang="es-PE"/>
        </a:p>
      </dgm:t>
    </dgm:pt>
    <dgm:pt modelId="{642724DE-824F-4826-B4BF-17FCA35FEFDE}">
      <dgm:prSet phldrT="[Texto]" custT="1"/>
      <dgm:spPr>
        <a:solidFill>
          <a:srgbClr val="0070C0"/>
        </a:solidFill>
      </dgm:spPr>
      <dgm:t>
        <a:bodyPr/>
        <a:lstStyle/>
        <a:p>
          <a:r>
            <a:rPr lang="es-PE" sz="1500" b="1" dirty="0" smtClean="0"/>
            <a:t>Velar por el futuro sostenible de su familia</a:t>
          </a:r>
          <a:endParaRPr lang="es-PE" sz="1500" b="1" dirty="0"/>
        </a:p>
      </dgm:t>
    </dgm:pt>
    <dgm:pt modelId="{87F3070A-B58D-4C6C-8C5F-2244A6D8B97C}" type="parTrans" cxnId="{ADC44993-6B17-483A-BC4C-A4F32D8EDFAF}">
      <dgm:prSet/>
      <dgm:spPr>
        <a:solidFill>
          <a:srgbClr val="0070C0"/>
        </a:solidFill>
      </dgm:spPr>
      <dgm:t>
        <a:bodyPr/>
        <a:lstStyle/>
        <a:p>
          <a:endParaRPr lang="es-PE"/>
        </a:p>
      </dgm:t>
    </dgm:pt>
    <dgm:pt modelId="{BDBFC0FD-795C-417E-8C53-8DA1ECA12132}" type="sibTrans" cxnId="{ADC44993-6B17-483A-BC4C-A4F32D8EDFAF}">
      <dgm:prSet/>
      <dgm:spPr/>
      <dgm:t>
        <a:bodyPr/>
        <a:lstStyle/>
        <a:p>
          <a:endParaRPr lang="es-PE"/>
        </a:p>
      </dgm:t>
    </dgm:pt>
    <dgm:pt modelId="{93B2CF90-0359-4AE7-A7D8-10DEDA2720F3}">
      <dgm:prSet phldrT="[Texto]" custT="1"/>
      <dgm:spPr>
        <a:solidFill>
          <a:schemeClr val="accent4"/>
        </a:solidFill>
      </dgm:spPr>
      <dgm:t>
        <a:bodyPr/>
        <a:lstStyle/>
        <a:p>
          <a:r>
            <a:rPr lang="es-PE" sz="1500" b="1" dirty="0" smtClean="0"/>
            <a:t>Cumplir Normas de Saneamiento</a:t>
          </a:r>
          <a:endParaRPr lang="es-PE" sz="1500" b="1" dirty="0"/>
        </a:p>
      </dgm:t>
    </dgm:pt>
    <dgm:pt modelId="{4E006CBD-D927-49E1-8C87-71D73331BEA6}" type="parTrans" cxnId="{9FAF804A-BDAB-4078-BCEF-B10237F1A6EB}">
      <dgm:prSet/>
      <dgm:spPr>
        <a:solidFill>
          <a:schemeClr val="accent4"/>
        </a:solidFill>
      </dgm:spPr>
      <dgm:t>
        <a:bodyPr/>
        <a:lstStyle/>
        <a:p>
          <a:endParaRPr lang="es-PE"/>
        </a:p>
      </dgm:t>
    </dgm:pt>
    <dgm:pt modelId="{9F11BB7F-C1DC-40CE-9C9C-2D060A2E3128}" type="sibTrans" cxnId="{9FAF804A-BDAB-4078-BCEF-B10237F1A6EB}">
      <dgm:prSet/>
      <dgm:spPr/>
      <dgm:t>
        <a:bodyPr/>
        <a:lstStyle/>
        <a:p>
          <a:endParaRPr lang="es-PE"/>
        </a:p>
      </dgm:t>
    </dgm:pt>
    <dgm:pt modelId="{C81E0AE4-EAB1-4B40-928F-D73E465F6BAE}" type="pres">
      <dgm:prSet presAssocID="{A5EB4539-3668-4FA9-BA9A-F3E3E7A1EFD8}" presName="Name0" presStyleCnt="0">
        <dgm:presLayoutVars>
          <dgm:chMax val="1"/>
          <dgm:dir/>
          <dgm:animLvl val="ctr"/>
          <dgm:resizeHandles val="exact"/>
        </dgm:presLayoutVars>
      </dgm:prSet>
      <dgm:spPr/>
      <dgm:t>
        <a:bodyPr/>
        <a:lstStyle/>
        <a:p>
          <a:endParaRPr lang="es-PE"/>
        </a:p>
      </dgm:t>
    </dgm:pt>
    <dgm:pt modelId="{D3BF77AB-A2C1-4686-806D-F8E660B91649}" type="pres">
      <dgm:prSet presAssocID="{48309CAC-8598-4194-8B06-753E1A50EF69}" presName="centerShape" presStyleLbl="node0" presStyleIdx="0" presStyleCnt="1"/>
      <dgm:spPr/>
      <dgm:t>
        <a:bodyPr/>
        <a:lstStyle/>
        <a:p>
          <a:endParaRPr lang="es-PE"/>
        </a:p>
      </dgm:t>
    </dgm:pt>
    <dgm:pt modelId="{E5C45EB4-AF64-4A76-99B5-9E81ABC7A3D6}" type="pres">
      <dgm:prSet presAssocID="{25EEBD4E-8EAD-434C-B566-A6A5D6EC1FB8}" presName="parTrans" presStyleLbl="sibTrans2D1" presStyleIdx="0" presStyleCnt="7"/>
      <dgm:spPr/>
      <dgm:t>
        <a:bodyPr/>
        <a:lstStyle/>
        <a:p>
          <a:endParaRPr lang="es-PE"/>
        </a:p>
      </dgm:t>
    </dgm:pt>
    <dgm:pt modelId="{8E31E414-A2D1-4F2D-A55E-F3F3118747F4}" type="pres">
      <dgm:prSet presAssocID="{25EEBD4E-8EAD-434C-B566-A6A5D6EC1FB8}" presName="connectorText" presStyleLbl="sibTrans2D1" presStyleIdx="0" presStyleCnt="7"/>
      <dgm:spPr/>
      <dgm:t>
        <a:bodyPr/>
        <a:lstStyle/>
        <a:p>
          <a:endParaRPr lang="es-PE"/>
        </a:p>
      </dgm:t>
    </dgm:pt>
    <dgm:pt modelId="{95E6C6E9-A649-48E7-80EB-2F2E72CFE328}" type="pres">
      <dgm:prSet presAssocID="{9E6DBC50-3FA5-4701-978A-F385C836D377}" presName="node" presStyleLbl="node1" presStyleIdx="0" presStyleCnt="7" custScaleX="133100" custScaleY="133100">
        <dgm:presLayoutVars>
          <dgm:bulletEnabled val="1"/>
        </dgm:presLayoutVars>
      </dgm:prSet>
      <dgm:spPr/>
      <dgm:t>
        <a:bodyPr/>
        <a:lstStyle/>
        <a:p>
          <a:endParaRPr lang="es-PE"/>
        </a:p>
      </dgm:t>
    </dgm:pt>
    <dgm:pt modelId="{553F06DC-7551-4D7E-8C96-9A05AE189931}" type="pres">
      <dgm:prSet presAssocID="{DB8C07A9-699F-4065-B18C-6916A04E2205}" presName="parTrans" presStyleLbl="sibTrans2D1" presStyleIdx="1" presStyleCnt="7"/>
      <dgm:spPr/>
      <dgm:t>
        <a:bodyPr/>
        <a:lstStyle/>
        <a:p>
          <a:endParaRPr lang="es-PE"/>
        </a:p>
      </dgm:t>
    </dgm:pt>
    <dgm:pt modelId="{D1642BF3-A6E0-4E00-A6E3-F52854A4B5B1}" type="pres">
      <dgm:prSet presAssocID="{DB8C07A9-699F-4065-B18C-6916A04E2205}" presName="connectorText" presStyleLbl="sibTrans2D1" presStyleIdx="1" presStyleCnt="7"/>
      <dgm:spPr/>
      <dgm:t>
        <a:bodyPr/>
        <a:lstStyle/>
        <a:p>
          <a:endParaRPr lang="es-PE"/>
        </a:p>
      </dgm:t>
    </dgm:pt>
    <dgm:pt modelId="{8D4BD978-6811-4955-951C-CF4D655A37CD}" type="pres">
      <dgm:prSet presAssocID="{641A9F2A-9366-4E5E-B86F-391770BD121C}" presName="node" presStyleLbl="node1" presStyleIdx="1" presStyleCnt="7" custScaleX="133100" custScaleY="133100">
        <dgm:presLayoutVars>
          <dgm:bulletEnabled val="1"/>
        </dgm:presLayoutVars>
      </dgm:prSet>
      <dgm:spPr/>
      <dgm:t>
        <a:bodyPr/>
        <a:lstStyle/>
        <a:p>
          <a:endParaRPr lang="es-PE"/>
        </a:p>
      </dgm:t>
    </dgm:pt>
    <dgm:pt modelId="{5BACA0A9-29E9-4A95-B267-96D0A363A939}" type="pres">
      <dgm:prSet presAssocID="{902741B5-AA03-4E0C-9774-2D84AA9E595B}" presName="parTrans" presStyleLbl="sibTrans2D1" presStyleIdx="2" presStyleCnt="7"/>
      <dgm:spPr/>
      <dgm:t>
        <a:bodyPr/>
        <a:lstStyle/>
        <a:p>
          <a:endParaRPr lang="es-PE"/>
        </a:p>
      </dgm:t>
    </dgm:pt>
    <dgm:pt modelId="{144888D2-95D1-46C3-AD7D-AC2D7E81DE52}" type="pres">
      <dgm:prSet presAssocID="{902741B5-AA03-4E0C-9774-2D84AA9E595B}" presName="connectorText" presStyleLbl="sibTrans2D1" presStyleIdx="2" presStyleCnt="7"/>
      <dgm:spPr/>
      <dgm:t>
        <a:bodyPr/>
        <a:lstStyle/>
        <a:p>
          <a:endParaRPr lang="es-PE"/>
        </a:p>
      </dgm:t>
    </dgm:pt>
    <dgm:pt modelId="{7ADD199D-D1E6-4E00-A116-95EA6339B220}" type="pres">
      <dgm:prSet presAssocID="{A720693B-ADCB-402C-B5F5-52499C8B5FF3}" presName="node" presStyleLbl="node1" presStyleIdx="2" presStyleCnt="7" custScaleX="133100" custScaleY="133100">
        <dgm:presLayoutVars>
          <dgm:bulletEnabled val="1"/>
        </dgm:presLayoutVars>
      </dgm:prSet>
      <dgm:spPr/>
      <dgm:t>
        <a:bodyPr/>
        <a:lstStyle/>
        <a:p>
          <a:endParaRPr lang="es-PE"/>
        </a:p>
      </dgm:t>
    </dgm:pt>
    <dgm:pt modelId="{20C74583-257F-4762-A53B-0688EAF7E394}" type="pres">
      <dgm:prSet presAssocID="{CF8B37FC-5CD8-4307-928E-C28EA95D222D}" presName="parTrans" presStyleLbl="sibTrans2D1" presStyleIdx="3" presStyleCnt="7"/>
      <dgm:spPr/>
      <dgm:t>
        <a:bodyPr/>
        <a:lstStyle/>
        <a:p>
          <a:endParaRPr lang="es-PE"/>
        </a:p>
      </dgm:t>
    </dgm:pt>
    <dgm:pt modelId="{07909691-E41B-4E00-B916-489CCC45AC0F}" type="pres">
      <dgm:prSet presAssocID="{CF8B37FC-5CD8-4307-928E-C28EA95D222D}" presName="connectorText" presStyleLbl="sibTrans2D1" presStyleIdx="3" presStyleCnt="7"/>
      <dgm:spPr/>
      <dgm:t>
        <a:bodyPr/>
        <a:lstStyle/>
        <a:p>
          <a:endParaRPr lang="es-PE"/>
        </a:p>
      </dgm:t>
    </dgm:pt>
    <dgm:pt modelId="{E2B66F80-98E7-424C-A891-B46A069793F0}" type="pres">
      <dgm:prSet presAssocID="{40A3F7C7-2F8E-4817-A58A-E54A9DF7B8C7}" presName="node" presStyleLbl="node1" presStyleIdx="3" presStyleCnt="7" custScaleX="133100" custScaleY="133100">
        <dgm:presLayoutVars>
          <dgm:bulletEnabled val="1"/>
        </dgm:presLayoutVars>
      </dgm:prSet>
      <dgm:spPr/>
      <dgm:t>
        <a:bodyPr/>
        <a:lstStyle/>
        <a:p>
          <a:endParaRPr lang="es-PE"/>
        </a:p>
      </dgm:t>
    </dgm:pt>
    <dgm:pt modelId="{F0F23844-643D-4D13-90E2-E06654CF2F5C}" type="pres">
      <dgm:prSet presAssocID="{4E006CBD-D927-49E1-8C87-71D73331BEA6}" presName="parTrans" presStyleLbl="sibTrans2D1" presStyleIdx="4" presStyleCnt="7"/>
      <dgm:spPr/>
      <dgm:t>
        <a:bodyPr/>
        <a:lstStyle/>
        <a:p>
          <a:endParaRPr lang="es-PE"/>
        </a:p>
      </dgm:t>
    </dgm:pt>
    <dgm:pt modelId="{96C47FD7-4FE9-46FA-BB97-7C44AFDAD863}" type="pres">
      <dgm:prSet presAssocID="{4E006CBD-D927-49E1-8C87-71D73331BEA6}" presName="connectorText" presStyleLbl="sibTrans2D1" presStyleIdx="4" presStyleCnt="7"/>
      <dgm:spPr/>
      <dgm:t>
        <a:bodyPr/>
        <a:lstStyle/>
        <a:p>
          <a:endParaRPr lang="es-PE"/>
        </a:p>
      </dgm:t>
    </dgm:pt>
    <dgm:pt modelId="{AB81F09B-B122-4C1E-B745-9EB47B61D9C3}" type="pres">
      <dgm:prSet presAssocID="{93B2CF90-0359-4AE7-A7D8-10DEDA2720F3}" presName="node" presStyleLbl="node1" presStyleIdx="4" presStyleCnt="7" custScaleX="133100" custScaleY="133100">
        <dgm:presLayoutVars>
          <dgm:bulletEnabled val="1"/>
        </dgm:presLayoutVars>
      </dgm:prSet>
      <dgm:spPr/>
      <dgm:t>
        <a:bodyPr/>
        <a:lstStyle/>
        <a:p>
          <a:endParaRPr lang="es-PE"/>
        </a:p>
      </dgm:t>
    </dgm:pt>
    <dgm:pt modelId="{977656F6-D444-4A7E-930F-827D9F8DE3A1}" type="pres">
      <dgm:prSet presAssocID="{47978C35-5659-4335-8E0F-A1B659B151CB}" presName="parTrans" presStyleLbl="sibTrans2D1" presStyleIdx="5" presStyleCnt="7"/>
      <dgm:spPr/>
      <dgm:t>
        <a:bodyPr/>
        <a:lstStyle/>
        <a:p>
          <a:endParaRPr lang="es-PE"/>
        </a:p>
      </dgm:t>
    </dgm:pt>
    <dgm:pt modelId="{4A602F80-C174-4EFB-98C8-0106491AFD70}" type="pres">
      <dgm:prSet presAssocID="{47978C35-5659-4335-8E0F-A1B659B151CB}" presName="connectorText" presStyleLbl="sibTrans2D1" presStyleIdx="5" presStyleCnt="7"/>
      <dgm:spPr/>
      <dgm:t>
        <a:bodyPr/>
        <a:lstStyle/>
        <a:p>
          <a:endParaRPr lang="es-PE"/>
        </a:p>
      </dgm:t>
    </dgm:pt>
    <dgm:pt modelId="{D9E58B07-355F-4007-8741-7D8CBFE09489}" type="pres">
      <dgm:prSet presAssocID="{79C67914-FF4F-43A7-84E3-CC21293EAA0C}" presName="node" presStyleLbl="node1" presStyleIdx="5" presStyleCnt="7" custScaleX="133100" custScaleY="133100">
        <dgm:presLayoutVars>
          <dgm:bulletEnabled val="1"/>
        </dgm:presLayoutVars>
      </dgm:prSet>
      <dgm:spPr/>
      <dgm:t>
        <a:bodyPr/>
        <a:lstStyle/>
        <a:p>
          <a:endParaRPr lang="es-PE"/>
        </a:p>
      </dgm:t>
    </dgm:pt>
    <dgm:pt modelId="{E37CB488-636D-4781-8DE1-F78BCC7751ED}" type="pres">
      <dgm:prSet presAssocID="{87F3070A-B58D-4C6C-8C5F-2244A6D8B97C}" presName="parTrans" presStyleLbl="sibTrans2D1" presStyleIdx="6" presStyleCnt="7"/>
      <dgm:spPr/>
      <dgm:t>
        <a:bodyPr/>
        <a:lstStyle/>
        <a:p>
          <a:endParaRPr lang="es-PE"/>
        </a:p>
      </dgm:t>
    </dgm:pt>
    <dgm:pt modelId="{17AB34BE-778E-4790-972C-A48FC9B39EE4}" type="pres">
      <dgm:prSet presAssocID="{87F3070A-B58D-4C6C-8C5F-2244A6D8B97C}" presName="connectorText" presStyleLbl="sibTrans2D1" presStyleIdx="6" presStyleCnt="7"/>
      <dgm:spPr/>
      <dgm:t>
        <a:bodyPr/>
        <a:lstStyle/>
        <a:p>
          <a:endParaRPr lang="es-PE"/>
        </a:p>
      </dgm:t>
    </dgm:pt>
    <dgm:pt modelId="{8A1F0D9F-A1C6-425F-8042-A40CEDC9BD68}" type="pres">
      <dgm:prSet presAssocID="{642724DE-824F-4826-B4BF-17FCA35FEFDE}" presName="node" presStyleLbl="node1" presStyleIdx="6" presStyleCnt="7" custScaleX="133100" custScaleY="133100">
        <dgm:presLayoutVars>
          <dgm:bulletEnabled val="1"/>
        </dgm:presLayoutVars>
      </dgm:prSet>
      <dgm:spPr/>
      <dgm:t>
        <a:bodyPr/>
        <a:lstStyle/>
        <a:p>
          <a:endParaRPr lang="es-PE"/>
        </a:p>
      </dgm:t>
    </dgm:pt>
  </dgm:ptLst>
  <dgm:cxnLst>
    <dgm:cxn modelId="{9CCD2E04-8B2E-4225-BB70-6C11EB53A6AE}" type="presOf" srcId="{40A3F7C7-2F8E-4817-A58A-E54A9DF7B8C7}" destId="{E2B66F80-98E7-424C-A891-B46A069793F0}" srcOrd="0" destOrd="0" presId="urn:microsoft.com/office/officeart/2005/8/layout/radial5"/>
    <dgm:cxn modelId="{6222FC88-E34D-4BE3-B429-66349590BD60}" type="presOf" srcId="{87F3070A-B58D-4C6C-8C5F-2244A6D8B97C}" destId="{E37CB488-636D-4781-8DE1-F78BCC7751ED}" srcOrd="0" destOrd="0" presId="urn:microsoft.com/office/officeart/2005/8/layout/radial5"/>
    <dgm:cxn modelId="{E2778EAE-311E-4724-B452-25DCA5878110}" type="presOf" srcId="{4E006CBD-D927-49E1-8C87-71D73331BEA6}" destId="{96C47FD7-4FE9-46FA-BB97-7C44AFDAD863}" srcOrd="1" destOrd="0" presId="urn:microsoft.com/office/officeart/2005/8/layout/radial5"/>
    <dgm:cxn modelId="{02367255-C98E-4E2B-A756-6889E78F58A7}" type="presOf" srcId="{47978C35-5659-4335-8E0F-A1B659B151CB}" destId="{977656F6-D444-4A7E-930F-827D9F8DE3A1}" srcOrd="0" destOrd="0" presId="urn:microsoft.com/office/officeart/2005/8/layout/radial5"/>
    <dgm:cxn modelId="{9078A7A5-29CB-4F8F-BD03-76F2170B3FEC}" type="presOf" srcId="{79C67914-FF4F-43A7-84E3-CC21293EAA0C}" destId="{D9E58B07-355F-4007-8741-7D8CBFE09489}" srcOrd="0" destOrd="0" presId="urn:microsoft.com/office/officeart/2005/8/layout/radial5"/>
    <dgm:cxn modelId="{BE177CCE-2E86-4009-8801-298F40893168}" type="presOf" srcId="{87F3070A-B58D-4C6C-8C5F-2244A6D8B97C}" destId="{17AB34BE-778E-4790-972C-A48FC9B39EE4}" srcOrd="1" destOrd="0" presId="urn:microsoft.com/office/officeart/2005/8/layout/radial5"/>
    <dgm:cxn modelId="{3576848C-7D44-4C41-B843-2E230FBCE01E}" type="presOf" srcId="{CF8B37FC-5CD8-4307-928E-C28EA95D222D}" destId="{07909691-E41B-4E00-B916-489CCC45AC0F}" srcOrd="1" destOrd="0" presId="urn:microsoft.com/office/officeart/2005/8/layout/radial5"/>
    <dgm:cxn modelId="{06011F24-0F6D-4A18-8309-CC363BD7E496}" srcId="{48309CAC-8598-4194-8B06-753E1A50EF69}" destId="{A720693B-ADCB-402C-B5F5-52499C8B5FF3}" srcOrd="2" destOrd="0" parTransId="{902741B5-AA03-4E0C-9774-2D84AA9E595B}" sibTransId="{1C649842-F5D6-4260-9EAA-929BFA8966F7}"/>
    <dgm:cxn modelId="{F0EA515D-90F8-4EDE-ADCF-D5C16BDBE371}" type="presOf" srcId="{DB8C07A9-699F-4065-B18C-6916A04E2205}" destId="{553F06DC-7551-4D7E-8C96-9A05AE189931}" srcOrd="0" destOrd="0" presId="urn:microsoft.com/office/officeart/2005/8/layout/radial5"/>
    <dgm:cxn modelId="{975624B6-F79C-4996-BBC5-4B333C647AAD}" type="presOf" srcId="{25EEBD4E-8EAD-434C-B566-A6A5D6EC1FB8}" destId="{8E31E414-A2D1-4F2D-A55E-F3F3118747F4}" srcOrd="1" destOrd="0" presId="urn:microsoft.com/office/officeart/2005/8/layout/radial5"/>
    <dgm:cxn modelId="{5EE31A17-DB42-463C-B016-DD47D3E56FEB}" type="presOf" srcId="{48309CAC-8598-4194-8B06-753E1A50EF69}" destId="{D3BF77AB-A2C1-4686-806D-F8E660B91649}" srcOrd="0" destOrd="0" presId="urn:microsoft.com/office/officeart/2005/8/layout/radial5"/>
    <dgm:cxn modelId="{7515B401-6405-4F05-9DA2-D6C8212CEA37}" type="presOf" srcId="{CF8B37FC-5CD8-4307-928E-C28EA95D222D}" destId="{20C74583-257F-4762-A53B-0688EAF7E394}" srcOrd="0" destOrd="0" presId="urn:microsoft.com/office/officeart/2005/8/layout/radial5"/>
    <dgm:cxn modelId="{E729C699-60B2-42AE-8C46-BCF6A3B3B2D9}" type="presOf" srcId="{DB8C07A9-699F-4065-B18C-6916A04E2205}" destId="{D1642BF3-A6E0-4E00-A6E3-F52854A4B5B1}" srcOrd="1" destOrd="0" presId="urn:microsoft.com/office/officeart/2005/8/layout/radial5"/>
    <dgm:cxn modelId="{934C8E5A-FFCD-493F-A25D-4E64FE44F121}" type="presOf" srcId="{902741B5-AA03-4E0C-9774-2D84AA9E595B}" destId="{144888D2-95D1-46C3-AD7D-AC2D7E81DE52}" srcOrd="1" destOrd="0" presId="urn:microsoft.com/office/officeart/2005/8/layout/radial5"/>
    <dgm:cxn modelId="{440BAF6F-EE5C-4F23-BB5E-222B46632914}" type="presOf" srcId="{4E006CBD-D927-49E1-8C87-71D73331BEA6}" destId="{F0F23844-643D-4D13-90E2-E06654CF2F5C}" srcOrd="0" destOrd="0" presId="urn:microsoft.com/office/officeart/2005/8/layout/radial5"/>
    <dgm:cxn modelId="{7DBD42FE-A2D7-4900-941D-C08C58390EBE}" srcId="{48309CAC-8598-4194-8B06-753E1A50EF69}" destId="{40A3F7C7-2F8E-4817-A58A-E54A9DF7B8C7}" srcOrd="3" destOrd="0" parTransId="{CF8B37FC-5CD8-4307-928E-C28EA95D222D}" sibTransId="{8DAB53ED-2133-4536-BA7D-8543B3036103}"/>
    <dgm:cxn modelId="{9C1AB7A2-C8C5-47A7-A511-030E7CCDAFF0}" type="presOf" srcId="{A5EB4539-3668-4FA9-BA9A-F3E3E7A1EFD8}" destId="{C81E0AE4-EAB1-4B40-928F-D73E465F6BAE}" srcOrd="0" destOrd="0" presId="urn:microsoft.com/office/officeart/2005/8/layout/radial5"/>
    <dgm:cxn modelId="{B282489B-FD43-465D-9F14-AEA04F913308}" type="presOf" srcId="{9E6DBC50-3FA5-4701-978A-F385C836D377}" destId="{95E6C6E9-A649-48E7-80EB-2F2E72CFE328}" srcOrd="0" destOrd="0" presId="urn:microsoft.com/office/officeart/2005/8/layout/radial5"/>
    <dgm:cxn modelId="{B9964F67-1877-42EE-B354-23DD4DF868BF}" type="presOf" srcId="{A720693B-ADCB-402C-B5F5-52499C8B5FF3}" destId="{7ADD199D-D1E6-4E00-A116-95EA6339B220}" srcOrd="0" destOrd="0" presId="urn:microsoft.com/office/officeart/2005/8/layout/radial5"/>
    <dgm:cxn modelId="{CF7A2316-CB3E-4690-8DF2-C9C2860BD378}" type="presOf" srcId="{25EEBD4E-8EAD-434C-B566-A6A5D6EC1FB8}" destId="{E5C45EB4-AF64-4A76-99B5-9E81ABC7A3D6}" srcOrd="0" destOrd="0" presId="urn:microsoft.com/office/officeart/2005/8/layout/radial5"/>
    <dgm:cxn modelId="{51E0F917-2BA5-48B0-84D9-795367CB3B21}" type="presOf" srcId="{641A9F2A-9366-4E5E-B86F-391770BD121C}" destId="{8D4BD978-6811-4955-951C-CF4D655A37CD}" srcOrd="0" destOrd="0" presId="urn:microsoft.com/office/officeart/2005/8/layout/radial5"/>
    <dgm:cxn modelId="{8A77ACCE-22CE-4921-BF98-B727E8E01230}" srcId="{48309CAC-8598-4194-8B06-753E1A50EF69}" destId="{9E6DBC50-3FA5-4701-978A-F385C836D377}" srcOrd="0" destOrd="0" parTransId="{25EEBD4E-8EAD-434C-B566-A6A5D6EC1FB8}" sibTransId="{C4EEB346-FAA9-4209-ABFC-739E752A5A01}"/>
    <dgm:cxn modelId="{6BEFD709-C6D9-4AD4-948A-7EA200E9E441}" type="presOf" srcId="{642724DE-824F-4826-B4BF-17FCA35FEFDE}" destId="{8A1F0D9F-A1C6-425F-8042-A40CEDC9BD68}" srcOrd="0" destOrd="0" presId="urn:microsoft.com/office/officeart/2005/8/layout/radial5"/>
    <dgm:cxn modelId="{9FAF804A-BDAB-4078-BCEF-B10237F1A6EB}" srcId="{48309CAC-8598-4194-8B06-753E1A50EF69}" destId="{93B2CF90-0359-4AE7-A7D8-10DEDA2720F3}" srcOrd="4" destOrd="0" parTransId="{4E006CBD-D927-49E1-8C87-71D73331BEA6}" sibTransId="{9F11BB7F-C1DC-40CE-9C9C-2D060A2E3128}"/>
    <dgm:cxn modelId="{41F94212-C8C6-4C59-AFCC-4FF1A6EFC75B}" srcId="{A5EB4539-3668-4FA9-BA9A-F3E3E7A1EFD8}" destId="{48309CAC-8598-4194-8B06-753E1A50EF69}" srcOrd="0" destOrd="0" parTransId="{BDD49C22-4372-4D51-8AA1-41959B21FA4F}" sibTransId="{80A58D79-D08F-4857-9191-F27B279728E6}"/>
    <dgm:cxn modelId="{1B90274E-05AD-4406-94C8-D9C77D146EEE}" srcId="{48309CAC-8598-4194-8B06-753E1A50EF69}" destId="{641A9F2A-9366-4E5E-B86F-391770BD121C}" srcOrd="1" destOrd="0" parTransId="{DB8C07A9-699F-4065-B18C-6916A04E2205}" sibTransId="{DD0BBE0C-E300-4B27-9682-22628E920C24}"/>
    <dgm:cxn modelId="{ADC44993-6B17-483A-BC4C-A4F32D8EDFAF}" srcId="{48309CAC-8598-4194-8B06-753E1A50EF69}" destId="{642724DE-824F-4826-B4BF-17FCA35FEFDE}" srcOrd="6" destOrd="0" parTransId="{87F3070A-B58D-4C6C-8C5F-2244A6D8B97C}" sibTransId="{BDBFC0FD-795C-417E-8C53-8DA1ECA12132}"/>
    <dgm:cxn modelId="{DC810913-40FC-4983-924C-715D711F8DD3}" srcId="{48309CAC-8598-4194-8B06-753E1A50EF69}" destId="{79C67914-FF4F-43A7-84E3-CC21293EAA0C}" srcOrd="5" destOrd="0" parTransId="{47978C35-5659-4335-8E0F-A1B659B151CB}" sibTransId="{1173F897-592E-4F54-908A-B5B47A125672}"/>
    <dgm:cxn modelId="{D0D16CC3-CF3F-4C29-AA14-5D9B7295722C}" type="presOf" srcId="{902741B5-AA03-4E0C-9774-2D84AA9E595B}" destId="{5BACA0A9-29E9-4A95-B267-96D0A363A939}" srcOrd="0" destOrd="0" presId="urn:microsoft.com/office/officeart/2005/8/layout/radial5"/>
    <dgm:cxn modelId="{121DFD38-6E53-4300-8CED-3F6B48E7EB66}" type="presOf" srcId="{93B2CF90-0359-4AE7-A7D8-10DEDA2720F3}" destId="{AB81F09B-B122-4C1E-B745-9EB47B61D9C3}" srcOrd="0" destOrd="0" presId="urn:microsoft.com/office/officeart/2005/8/layout/radial5"/>
    <dgm:cxn modelId="{89B5AA20-7F3F-45C8-B982-FAFDDCBD181E}" type="presOf" srcId="{47978C35-5659-4335-8E0F-A1B659B151CB}" destId="{4A602F80-C174-4EFB-98C8-0106491AFD70}" srcOrd="1" destOrd="0" presId="urn:microsoft.com/office/officeart/2005/8/layout/radial5"/>
    <dgm:cxn modelId="{87E74B1A-3B32-429A-A6AF-9AF7455C08BA}" type="presParOf" srcId="{C81E0AE4-EAB1-4B40-928F-D73E465F6BAE}" destId="{D3BF77AB-A2C1-4686-806D-F8E660B91649}" srcOrd="0" destOrd="0" presId="urn:microsoft.com/office/officeart/2005/8/layout/radial5"/>
    <dgm:cxn modelId="{927F38A4-4A4E-479E-AF3C-7007DB6819FF}" type="presParOf" srcId="{C81E0AE4-EAB1-4B40-928F-D73E465F6BAE}" destId="{E5C45EB4-AF64-4A76-99B5-9E81ABC7A3D6}" srcOrd="1" destOrd="0" presId="urn:microsoft.com/office/officeart/2005/8/layout/radial5"/>
    <dgm:cxn modelId="{F8C8A246-C373-4AD7-95F2-F1FC4026DED0}" type="presParOf" srcId="{E5C45EB4-AF64-4A76-99B5-9E81ABC7A3D6}" destId="{8E31E414-A2D1-4F2D-A55E-F3F3118747F4}" srcOrd="0" destOrd="0" presId="urn:microsoft.com/office/officeart/2005/8/layout/radial5"/>
    <dgm:cxn modelId="{0040BAA7-38C0-4954-B8A1-CB2B958532BF}" type="presParOf" srcId="{C81E0AE4-EAB1-4B40-928F-D73E465F6BAE}" destId="{95E6C6E9-A649-48E7-80EB-2F2E72CFE328}" srcOrd="2" destOrd="0" presId="urn:microsoft.com/office/officeart/2005/8/layout/radial5"/>
    <dgm:cxn modelId="{22DAF11C-5D36-465A-B9DA-421B2A608024}" type="presParOf" srcId="{C81E0AE4-EAB1-4B40-928F-D73E465F6BAE}" destId="{553F06DC-7551-4D7E-8C96-9A05AE189931}" srcOrd="3" destOrd="0" presId="urn:microsoft.com/office/officeart/2005/8/layout/radial5"/>
    <dgm:cxn modelId="{80A3E2EB-073D-420D-9BA2-97C95F0D56ED}" type="presParOf" srcId="{553F06DC-7551-4D7E-8C96-9A05AE189931}" destId="{D1642BF3-A6E0-4E00-A6E3-F52854A4B5B1}" srcOrd="0" destOrd="0" presId="urn:microsoft.com/office/officeart/2005/8/layout/radial5"/>
    <dgm:cxn modelId="{1EAFF1D7-635B-4DBB-8254-8B05566FFD6C}" type="presParOf" srcId="{C81E0AE4-EAB1-4B40-928F-D73E465F6BAE}" destId="{8D4BD978-6811-4955-951C-CF4D655A37CD}" srcOrd="4" destOrd="0" presId="urn:microsoft.com/office/officeart/2005/8/layout/radial5"/>
    <dgm:cxn modelId="{1510C9E6-90CA-49C9-A87A-A6F5850A0079}" type="presParOf" srcId="{C81E0AE4-EAB1-4B40-928F-D73E465F6BAE}" destId="{5BACA0A9-29E9-4A95-B267-96D0A363A939}" srcOrd="5" destOrd="0" presId="urn:microsoft.com/office/officeart/2005/8/layout/radial5"/>
    <dgm:cxn modelId="{194E5DEF-0FF8-404B-AC8C-82FB629601AB}" type="presParOf" srcId="{5BACA0A9-29E9-4A95-B267-96D0A363A939}" destId="{144888D2-95D1-46C3-AD7D-AC2D7E81DE52}" srcOrd="0" destOrd="0" presId="urn:microsoft.com/office/officeart/2005/8/layout/radial5"/>
    <dgm:cxn modelId="{653FE827-5EFA-4FD3-8A4D-78FCC261EB9D}" type="presParOf" srcId="{C81E0AE4-EAB1-4B40-928F-D73E465F6BAE}" destId="{7ADD199D-D1E6-4E00-A116-95EA6339B220}" srcOrd="6" destOrd="0" presId="urn:microsoft.com/office/officeart/2005/8/layout/radial5"/>
    <dgm:cxn modelId="{03DEAE2D-AF20-404B-B7D3-578C95F5C14A}" type="presParOf" srcId="{C81E0AE4-EAB1-4B40-928F-D73E465F6BAE}" destId="{20C74583-257F-4762-A53B-0688EAF7E394}" srcOrd="7" destOrd="0" presId="urn:microsoft.com/office/officeart/2005/8/layout/radial5"/>
    <dgm:cxn modelId="{AB09A072-CD55-4797-A289-F1437E07A930}" type="presParOf" srcId="{20C74583-257F-4762-A53B-0688EAF7E394}" destId="{07909691-E41B-4E00-B916-489CCC45AC0F}" srcOrd="0" destOrd="0" presId="urn:microsoft.com/office/officeart/2005/8/layout/radial5"/>
    <dgm:cxn modelId="{18EBDCC1-BB4F-47AB-B664-6AEB60A9C639}" type="presParOf" srcId="{C81E0AE4-EAB1-4B40-928F-D73E465F6BAE}" destId="{E2B66F80-98E7-424C-A891-B46A069793F0}" srcOrd="8" destOrd="0" presId="urn:microsoft.com/office/officeart/2005/8/layout/radial5"/>
    <dgm:cxn modelId="{E732B5EB-9D9F-4F29-BE04-4D4D962AECFE}" type="presParOf" srcId="{C81E0AE4-EAB1-4B40-928F-D73E465F6BAE}" destId="{F0F23844-643D-4D13-90E2-E06654CF2F5C}" srcOrd="9" destOrd="0" presId="urn:microsoft.com/office/officeart/2005/8/layout/radial5"/>
    <dgm:cxn modelId="{9F22DB91-7188-46BF-957B-856089CA6363}" type="presParOf" srcId="{F0F23844-643D-4D13-90E2-E06654CF2F5C}" destId="{96C47FD7-4FE9-46FA-BB97-7C44AFDAD863}" srcOrd="0" destOrd="0" presId="urn:microsoft.com/office/officeart/2005/8/layout/radial5"/>
    <dgm:cxn modelId="{D58328C5-15F5-4F82-94A0-9EA1603EE93D}" type="presParOf" srcId="{C81E0AE4-EAB1-4B40-928F-D73E465F6BAE}" destId="{AB81F09B-B122-4C1E-B745-9EB47B61D9C3}" srcOrd="10" destOrd="0" presId="urn:microsoft.com/office/officeart/2005/8/layout/radial5"/>
    <dgm:cxn modelId="{EAAA202E-87A8-4EF7-98C0-312C64D30327}" type="presParOf" srcId="{C81E0AE4-EAB1-4B40-928F-D73E465F6BAE}" destId="{977656F6-D444-4A7E-930F-827D9F8DE3A1}" srcOrd="11" destOrd="0" presId="urn:microsoft.com/office/officeart/2005/8/layout/radial5"/>
    <dgm:cxn modelId="{E65F448A-9271-4B50-92FE-E3076DE2C736}" type="presParOf" srcId="{977656F6-D444-4A7E-930F-827D9F8DE3A1}" destId="{4A602F80-C174-4EFB-98C8-0106491AFD70}" srcOrd="0" destOrd="0" presId="urn:microsoft.com/office/officeart/2005/8/layout/radial5"/>
    <dgm:cxn modelId="{DD588AB9-E7D9-4470-A086-86B3205C529E}" type="presParOf" srcId="{C81E0AE4-EAB1-4B40-928F-D73E465F6BAE}" destId="{D9E58B07-355F-4007-8741-7D8CBFE09489}" srcOrd="12" destOrd="0" presId="urn:microsoft.com/office/officeart/2005/8/layout/radial5"/>
    <dgm:cxn modelId="{262A414D-2E93-4289-96EC-DB0F88BBB62A}" type="presParOf" srcId="{C81E0AE4-EAB1-4B40-928F-D73E465F6BAE}" destId="{E37CB488-636D-4781-8DE1-F78BCC7751ED}" srcOrd="13" destOrd="0" presId="urn:microsoft.com/office/officeart/2005/8/layout/radial5"/>
    <dgm:cxn modelId="{76C6BA4D-C4AA-44F2-98A9-43D3C88385AB}" type="presParOf" srcId="{E37CB488-636D-4781-8DE1-F78BCC7751ED}" destId="{17AB34BE-778E-4790-972C-A48FC9B39EE4}" srcOrd="0" destOrd="0" presId="urn:microsoft.com/office/officeart/2005/8/layout/radial5"/>
    <dgm:cxn modelId="{CA1CE007-8524-4EB6-9B84-B682D29D2B77}" type="presParOf" srcId="{C81E0AE4-EAB1-4B40-928F-D73E465F6BAE}" destId="{8A1F0D9F-A1C6-425F-8042-A40CEDC9BD68}" srcOrd="14"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1CCAF5-1F13-4A2B-BF5D-8F8C4B5AB3CD}" type="doc">
      <dgm:prSet loTypeId="urn:microsoft.com/office/officeart/2005/8/layout/vList2" loCatId="list" qsTypeId="urn:microsoft.com/office/officeart/2005/8/quickstyle/3d3" qsCatId="3D" csTypeId="urn:microsoft.com/office/officeart/2005/8/colors/accent3_2" csCatId="accent3" phldr="1"/>
      <dgm:spPr/>
      <dgm:t>
        <a:bodyPr/>
        <a:lstStyle/>
        <a:p>
          <a:endParaRPr lang="es-PE"/>
        </a:p>
      </dgm:t>
    </dgm:pt>
    <dgm:pt modelId="{D35C67CF-E12C-46E2-9BDB-7FA3C7AA481B}">
      <dgm:prSet phldrT="[Texto]" custT="1"/>
      <dgm:spPr/>
      <dgm:t>
        <a:bodyPr/>
        <a:lstStyle/>
        <a:p>
          <a:pPr algn="l"/>
          <a:r>
            <a:rPr lang="es-PE" sz="1800" b="1" dirty="0" smtClean="0">
              <a:solidFill>
                <a:schemeClr val="tx1"/>
              </a:solidFill>
            </a:rPr>
            <a:t> </a:t>
          </a:r>
          <a:r>
            <a:rPr lang="es-PE" sz="1800" b="1" dirty="0" smtClean="0">
              <a:solidFill>
                <a:schemeClr val="bg1"/>
              </a:solidFill>
            </a:rPr>
            <a:t>RECIBIR INFORMACIÓN </a:t>
          </a:r>
          <a:r>
            <a:rPr lang="es-PE" sz="1800" b="1" dirty="0" smtClean="0">
              <a:solidFill>
                <a:schemeClr val="tx1"/>
              </a:solidFill>
            </a:rPr>
            <a:t>sobre la normatividad, las modificaciones y actualizaciones </a:t>
          </a:r>
          <a:r>
            <a:rPr lang="es-PE" sz="1800" b="1" dirty="0" smtClean="0">
              <a:solidFill>
                <a:schemeClr val="bg1"/>
              </a:solidFill>
            </a:rPr>
            <a:t>RESPECTO A LOS VMA</a:t>
          </a:r>
          <a:r>
            <a:rPr lang="es-PE" sz="1800" b="1" dirty="0" smtClean="0">
              <a:solidFill>
                <a:schemeClr val="tx1"/>
              </a:solidFill>
            </a:rPr>
            <a:t>.</a:t>
          </a:r>
          <a:endParaRPr lang="es-PE" sz="1800" b="1" dirty="0">
            <a:solidFill>
              <a:schemeClr val="tx1"/>
            </a:solidFill>
          </a:endParaRPr>
        </a:p>
      </dgm:t>
    </dgm:pt>
    <dgm:pt modelId="{36D5330C-E1DA-41B4-A56D-BEA816C21FE9}" type="parTrans" cxnId="{45837727-FC92-4E3E-8FAF-E1D305C0811B}">
      <dgm:prSet/>
      <dgm:spPr/>
      <dgm:t>
        <a:bodyPr/>
        <a:lstStyle/>
        <a:p>
          <a:pPr algn="l"/>
          <a:endParaRPr lang="es-PE" sz="1600" b="1">
            <a:solidFill>
              <a:schemeClr val="tx1"/>
            </a:solidFill>
          </a:endParaRPr>
        </a:p>
      </dgm:t>
    </dgm:pt>
    <dgm:pt modelId="{B5DE9123-D35F-4497-85A9-C220B4072E0C}" type="sibTrans" cxnId="{45837727-FC92-4E3E-8FAF-E1D305C0811B}">
      <dgm:prSet/>
      <dgm:spPr/>
      <dgm:t>
        <a:bodyPr/>
        <a:lstStyle/>
        <a:p>
          <a:pPr algn="l"/>
          <a:endParaRPr lang="es-PE" sz="1600" b="1">
            <a:solidFill>
              <a:schemeClr val="tx1"/>
            </a:solidFill>
          </a:endParaRPr>
        </a:p>
      </dgm:t>
    </dgm:pt>
    <dgm:pt modelId="{77CF8E0F-DE4B-417D-9356-3989B31C870C}">
      <dgm:prSet phldrT="[Texto]" custT="1"/>
      <dgm:spPr/>
      <dgm:t>
        <a:bodyPr/>
        <a:lstStyle/>
        <a:p>
          <a:pPr algn="l"/>
          <a:r>
            <a:rPr lang="es-PE" sz="1800" b="1" dirty="0" smtClean="0">
              <a:solidFill>
                <a:schemeClr val="tx1"/>
              </a:solidFill>
            </a:rPr>
            <a:t> </a:t>
          </a:r>
          <a:r>
            <a:rPr lang="es-PE" sz="1800" b="1" dirty="0" smtClean="0">
              <a:solidFill>
                <a:schemeClr val="bg1"/>
              </a:solidFill>
            </a:rPr>
            <a:t>SOLICITAR LA EXONERACIÓN </a:t>
          </a:r>
          <a:r>
            <a:rPr lang="es-PE" sz="1800" b="1" dirty="0" smtClean="0">
              <a:solidFill>
                <a:schemeClr val="tx1"/>
              </a:solidFill>
            </a:rPr>
            <a:t>del pago adicional por excesos o suspensión del servicio de alcantarillado, cuando por </a:t>
          </a:r>
          <a:r>
            <a:rPr lang="es-PE" sz="1800" b="1" dirty="0" smtClean="0">
              <a:solidFill>
                <a:schemeClr val="bg1"/>
              </a:solidFill>
            </a:rPr>
            <a:t>CASO FORTUITO O FUERZA MAYOR</a:t>
          </a:r>
          <a:r>
            <a:rPr lang="es-PE" sz="1800" b="1" dirty="0" smtClean="0">
              <a:solidFill>
                <a:schemeClr val="tx1"/>
              </a:solidFill>
            </a:rPr>
            <a:t> se haya excedido los VMA.</a:t>
          </a:r>
          <a:endParaRPr lang="es-PE" sz="1800" b="1" dirty="0">
            <a:solidFill>
              <a:schemeClr val="tx1"/>
            </a:solidFill>
          </a:endParaRPr>
        </a:p>
      </dgm:t>
    </dgm:pt>
    <dgm:pt modelId="{5672C920-95E7-4C3C-95AC-058FD5738EF7}" type="parTrans" cxnId="{182AF33A-A0FD-48EC-9F55-6ABAA3BE9E28}">
      <dgm:prSet/>
      <dgm:spPr/>
      <dgm:t>
        <a:bodyPr/>
        <a:lstStyle/>
        <a:p>
          <a:pPr algn="l"/>
          <a:endParaRPr lang="es-PE" sz="1600" b="1">
            <a:solidFill>
              <a:schemeClr val="tx1"/>
            </a:solidFill>
          </a:endParaRPr>
        </a:p>
      </dgm:t>
    </dgm:pt>
    <dgm:pt modelId="{9F2A4EB1-3ACB-434D-A288-6E7E1A579B5C}" type="sibTrans" cxnId="{182AF33A-A0FD-48EC-9F55-6ABAA3BE9E28}">
      <dgm:prSet/>
      <dgm:spPr/>
      <dgm:t>
        <a:bodyPr/>
        <a:lstStyle/>
        <a:p>
          <a:pPr algn="l"/>
          <a:endParaRPr lang="es-PE" sz="1600" b="1">
            <a:solidFill>
              <a:schemeClr val="tx1"/>
            </a:solidFill>
          </a:endParaRPr>
        </a:p>
      </dgm:t>
    </dgm:pt>
    <dgm:pt modelId="{8A2ABC68-F5A6-423F-B595-964FB1C0625C}">
      <dgm:prSet phldrT="[Texto]" custT="1"/>
      <dgm:spPr/>
      <dgm:t>
        <a:bodyPr/>
        <a:lstStyle/>
        <a:p>
          <a:pPr algn="l"/>
          <a:r>
            <a:rPr lang="es-PE" sz="1800" b="1" dirty="0" smtClean="0">
              <a:solidFill>
                <a:schemeClr val="tx1"/>
              </a:solidFill>
            </a:rPr>
            <a:t> </a:t>
          </a:r>
          <a:r>
            <a:rPr lang="es-PE" sz="1800" b="1" dirty="0" smtClean="0">
              <a:solidFill>
                <a:schemeClr val="bg1"/>
              </a:solidFill>
            </a:rPr>
            <a:t>SOLICITAR</a:t>
          </a:r>
          <a:r>
            <a:rPr lang="es-PE" sz="1800" b="1" dirty="0" smtClean="0">
              <a:solidFill>
                <a:schemeClr val="tx1"/>
              </a:solidFill>
            </a:rPr>
            <a:t> directamente a cualquier laboratorio acreditado, la </a:t>
          </a:r>
          <a:r>
            <a:rPr lang="es-PE" sz="1800" b="1" dirty="0" smtClean="0">
              <a:solidFill>
                <a:schemeClr val="bg1"/>
              </a:solidFill>
            </a:rPr>
            <a:t>TOMA DE MUESTRA DE PARTE </a:t>
          </a:r>
          <a:r>
            <a:rPr lang="es-PE" sz="1800" b="1" dirty="0" smtClean="0">
              <a:solidFill>
                <a:schemeClr val="tx1"/>
              </a:solidFill>
            </a:rPr>
            <a:t>y los análisis de sus descargas.</a:t>
          </a:r>
          <a:endParaRPr lang="es-PE" sz="1800" b="1" dirty="0">
            <a:solidFill>
              <a:schemeClr val="tx1"/>
            </a:solidFill>
          </a:endParaRPr>
        </a:p>
      </dgm:t>
    </dgm:pt>
    <dgm:pt modelId="{FE5EDD67-1689-4741-9A00-312D008F7C83}" type="parTrans" cxnId="{C34AAF97-E2C8-427A-BA1F-6B305CAD35C7}">
      <dgm:prSet/>
      <dgm:spPr/>
      <dgm:t>
        <a:bodyPr/>
        <a:lstStyle/>
        <a:p>
          <a:pPr algn="l"/>
          <a:endParaRPr lang="es-PE" sz="1600" b="1">
            <a:solidFill>
              <a:schemeClr val="tx1"/>
            </a:solidFill>
          </a:endParaRPr>
        </a:p>
      </dgm:t>
    </dgm:pt>
    <dgm:pt modelId="{0CCCEC7D-2C79-4486-AE99-A2F3028D5667}" type="sibTrans" cxnId="{C34AAF97-E2C8-427A-BA1F-6B305CAD35C7}">
      <dgm:prSet/>
      <dgm:spPr/>
      <dgm:t>
        <a:bodyPr/>
        <a:lstStyle/>
        <a:p>
          <a:pPr algn="l"/>
          <a:endParaRPr lang="es-PE" sz="1600" b="1">
            <a:solidFill>
              <a:schemeClr val="tx1"/>
            </a:solidFill>
          </a:endParaRPr>
        </a:p>
      </dgm:t>
    </dgm:pt>
    <dgm:pt modelId="{3BA9AC03-B08D-4BB2-9B52-4829E4D29F07}">
      <dgm:prSet custT="1"/>
      <dgm:spPr/>
      <dgm:t>
        <a:bodyPr/>
        <a:lstStyle/>
        <a:p>
          <a:pPr algn="l"/>
          <a:r>
            <a:rPr lang="es-PE" sz="1800" b="1" dirty="0" smtClean="0">
              <a:solidFill>
                <a:schemeClr val="tx1"/>
              </a:solidFill>
            </a:rPr>
            <a:t> </a:t>
          </a:r>
          <a:r>
            <a:rPr lang="es-PE" sz="1800" b="1" dirty="0" smtClean="0">
              <a:solidFill>
                <a:schemeClr val="bg1"/>
              </a:solidFill>
            </a:rPr>
            <a:t>PRESENCIAR Y PARTICIPAR </a:t>
          </a:r>
          <a:r>
            <a:rPr lang="es-PE" sz="1800" b="1" dirty="0" smtClean="0">
              <a:solidFill>
                <a:schemeClr val="tx1"/>
              </a:solidFill>
            </a:rPr>
            <a:t>en la </a:t>
          </a:r>
          <a:r>
            <a:rPr lang="es-PE" sz="1800" b="1" dirty="0" smtClean="0">
              <a:solidFill>
                <a:schemeClr val="bg1"/>
              </a:solidFill>
            </a:rPr>
            <a:t>TOMA DE MUESTRA INOPINADA</a:t>
          </a:r>
          <a:r>
            <a:rPr lang="es-PE" sz="1800" b="1" dirty="0" smtClean="0">
              <a:solidFill>
                <a:schemeClr val="tx1"/>
              </a:solidFill>
            </a:rPr>
            <a:t>, así como suscribir el Acta de la misma.</a:t>
          </a:r>
          <a:endParaRPr lang="es-PE" sz="1800" b="1" dirty="0">
            <a:solidFill>
              <a:schemeClr val="tx1"/>
            </a:solidFill>
          </a:endParaRPr>
        </a:p>
      </dgm:t>
    </dgm:pt>
    <dgm:pt modelId="{C0B4C835-73BC-460D-A0CD-E75DE6AB9CDA}" type="parTrans" cxnId="{9AFD14C1-446B-425B-B353-10AEB1FD7D64}">
      <dgm:prSet/>
      <dgm:spPr/>
      <dgm:t>
        <a:bodyPr/>
        <a:lstStyle/>
        <a:p>
          <a:pPr algn="l"/>
          <a:endParaRPr lang="es-PE" sz="1600" b="1">
            <a:solidFill>
              <a:schemeClr val="tx1"/>
            </a:solidFill>
          </a:endParaRPr>
        </a:p>
      </dgm:t>
    </dgm:pt>
    <dgm:pt modelId="{B9DB9333-DD93-4F44-9C2A-8AD41D00D75E}" type="sibTrans" cxnId="{9AFD14C1-446B-425B-B353-10AEB1FD7D64}">
      <dgm:prSet/>
      <dgm:spPr/>
      <dgm:t>
        <a:bodyPr/>
        <a:lstStyle/>
        <a:p>
          <a:pPr algn="l"/>
          <a:endParaRPr lang="es-PE" sz="1600" b="1">
            <a:solidFill>
              <a:schemeClr val="tx1"/>
            </a:solidFill>
          </a:endParaRPr>
        </a:p>
      </dgm:t>
    </dgm:pt>
    <dgm:pt modelId="{657B6EC8-AC15-4E9D-B213-AA0AECF4495B}">
      <dgm:prSet phldrT="[Texto]" custT="1"/>
      <dgm:spPr/>
      <dgm:t>
        <a:bodyPr/>
        <a:lstStyle/>
        <a:p>
          <a:pPr algn="l"/>
          <a:r>
            <a:rPr lang="es-PE" sz="1800" b="1" dirty="0" smtClean="0">
              <a:solidFill>
                <a:schemeClr val="tx1"/>
              </a:solidFill>
            </a:rPr>
            <a:t> </a:t>
          </a:r>
          <a:r>
            <a:rPr lang="es-PE" sz="1800" b="1" dirty="0" smtClean="0">
              <a:solidFill>
                <a:schemeClr val="bg1"/>
              </a:solidFill>
            </a:rPr>
            <a:t>PRESENTAR RECLAMOS</a:t>
          </a:r>
          <a:r>
            <a:rPr lang="es-PE" sz="1800" b="1" dirty="0" smtClean="0">
              <a:solidFill>
                <a:schemeClr val="tx1"/>
              </a:solidFill>
            </a:rPr>
            <a:t>, si consideran que ha sido vulnerado alguno de sus derechos.</a:t>
          </a:r>
          <a:endParaRPr lang="es-PE" sz="1800" b="1" dirty="0">
            <a:solidFill>
              <a:schemeClr val="tx1"/>
            </a:solidFill>
          </a:endParaRPr>
        </a:p>
      </dgm:t>
    </dgm:pt>
    <dgm:pt modelId="{A7A5A9AE-D343-4819-A21A-683D7ACFE233}" type="parTrans" cxnId="{7FA00A03-058A-4D1D-8794-613FBE87FA59}">
      <dgm:prSet/>
      <dgm:spPr/>
      <dgm:t>
        <a:bodyPr/>
        <a:lstStyle/>
        <a:p>
          <a:pPr algn="l"/>
          <a:endParaRPr lang="es-PE" sz="1600" b="1">
            <a:solidFill>
              <a:schemeClr val="tx1"/>
            </a:solidFill>
          </a:endParaRPr>
        </a:p>
      </dgm:t>
    </dgm:pt>
    <dgm:pt modelId="{FBD4862C-C1D2-4470-8725-F9EBE5BF6279}" type="sibTrans" cxnId="{7FA00A03-058A-4D1D-8794-613FBE87FA59}">
      <dgm:prSet/>
      <dgm:spPr/>
      <dgm:t>
        <a:bodyPr/>
        <a:lstStyle/>
        <a:p>
          <a:pPr algn="l"/>
          <a:endParaRPr lang="es-PE" sz="1600" b="1">
            <a:solidFill>
              <a:schemeClr val="tx1"/>
            </a:solidFill>
          </a:endParaRPr>
        </a:p>
      </dgm:t>
    </dgm:pt>
    <dgm:pt modelId="{783D7E17-F364-4E1B-B19B-519C45A6F081}">
      <dgm:prSet phldrT="[Texto]" custT="1"/>
      <dgm:spPr/>
      <dgm:t>
        <a:bodyPr/>
        <a:lstStyle/>
        <a:p>
          <a:pPr algn="l"/>
          <a:r>
            <a:rPr lang="es-PE" sz="1800" b="1" dirty="0" smtClean="0">
              <a:solidFill>
                <a:schemeClr val="tx1"/>
              </a:solidFill>
            </a:rPr>
            <a:t> </a:t>
          </a:r>
          <a:r>
            <a:rPr lang="es-PE" sz="1800" b="1" dirty="0" smtClean="0">
              <a:solidFill>
                <a:schemeClr val="bg1"/>
              </a:solidFill>
            </a:rPr>
            <a:t>SOLICITAR</a:t>
          </a:r>
          <a:r>
            <a:rPr lang="es-PE" sz="1800" b="1" dirty="0" smtClean="0">
              <a:solidFill>
                <a:schemeClr val="tx1"/>
              </a:solidFill>
            </a:rPr>
            <a:t> por escrito y por única vez a la EPS, de tratarse de la </a:t>
          </a:r>
          <a:r>
            <a:rPr lang="es-PE" sz="1800" b="1" dirty="0" smtClean="0">
              <a:solidFill>
                <a:schemeClr val="bg1"/>
              </a:solidFill>
            </a:rPr>
            <a:t>PRIMERA OPORTUNIDAD </a:t>
          </a:r>
          <a:r>
            <a:rPr lang="es-PE" sz="1800" b="1" dirty="0" smtClean="0">
              <a:solidFill>
                <a:schemeClr val="tx1"/>
              </a:solidFill>
            </a:rPr>
            <a:t>de </a:t>
          </a:r>
          <a:r>
            <a:rPr lang="es-PE" sz="1800" b="1" dirty="0" smtClean="0">
              <a:solidFill>
                <a:schemeClr val="bg1"/>
              </a:solidFill>
            </a:rPr>
            <a:t>EXCESOS DEL ANEXO N° 2</a:t>
          </a:r>
          <a:r>
            <a:rPr lang="es-PE" sz="1800" b="1" dirty="0" smtClean="0">
              <a:solidFill>
                <a:schemeClr val="tx1"/>
              </a:solidFill>
            </a:rPr>
            <a:t>, el otorgamiento de un </a:t>
          </a:r>
          <a:r>
            <a:rPr lang="es-PE" sz="1800" b="1" dirty="0" smtClean="0">
              <a:solidFill>
                <a:schemeClr val="bg1"/>
              </a:solidFill>
            </a:rPr>
            <a:t>PLAZO ADICIONAL </a:t>
          </a:r>
          <a:r>
            <a:rPr lang="es-PE" sz="1800" b="1" dirty="0" smtClean="0">
              <a:solidFill>
                <a:schemeClr val="tx1"/>
              </a:solidFill>
            </a:rPr>
            <a:t>en pro de implementar medidas para adecuar sus descargas no domésticas a los VMA.</a:t>
          </a:r>
          <a:endParaRPr lang="es-PE" sz="1800" b="1" dirty="0">
            <a:solidFill>
              <a:schemeClr val="tx1"/>
            </a:solidFill>
          </a:endParaRPr>
        </a:p>
      </dgm:t>
    </dgm:pt>
    <dgm:pt modelId="{6DE01D53-5E5D-46CA-8083-9C26A876EE4E}" type="parTrans" cxnId="{A1D21FC5-9C16-4735-80DE-8110C7D4EED8}">
      <dgm:prSet/>
      <dgm:spPr/>
      <dgm:t>
        <a:bodyPr/>
        <a:lstStyle/>
        <a:p>
          <a:endParaRPr lang="es-PE">
            <a:solidFill>
              <a:schemeClr val="tx1"/>
            </a:solidFill>
          </a:endParaRPr>
        </a:p>
      </dgm:t>
    </dgm:pt>
    <dgm:pt modelId="{16A6CA4E-F9B4-4F4D-9B0D-A1808D66D6EF}" type="sibTrans" cxnId="{A1D21FC5-9C16-4735-80DE-8110C7D4EED8}">
      <dgm:prSet/>
      <dgm:spPr/>
      <dgm:t>
        <a:bodyPr/>
        <a:lstStyle/>
        <a:p>
          <a:endParaRPr lang="es-PE">
            <a:solidFill>
              <a:schemeClr val="tx1"/>
            </a:solidFill>
          </a:endParaRPr>
        </a:p>
      </dgm:t>
    </dgm:pt>
    <dgm:pt modelId="{F3ADF78A-83A5-41AF-BCD9-08C8D2142674}" type="pres">
      <dgm:prSet presAssocID="{E81CCAF5-1F13-4A2B-BF5D-8F8C4B5AB3CD}" presName="linear" presStyleCnt="0">
        <dgm:presLayoutVars>
          <dgm:animLvl val="lvl"/>
          <dgm:resizeHandles val="exact"/>
        </dgm:presLayoutVars>
      </dgm:prSet>
      <dgm:spPr/>
      <dgm:t>
        <a:bodyPr/>
        <a:lstStyle/>
        <a:p>
          <a:endParaRPr lang="es-PE"/>
        </a:p>
      </dgm:t>
    </dgm:pt>
    <dgm:pt modelId="{19AFE5CC-57B9-43DE-A56B-934712FA5FAA}" type="pres">
      <dgm:prSet presAssocID="{D35C67CF-E12C-46E2-9BDB-7FA3C7AA481B}" presName="parentText" presStyleLbl="node1" presStyleIdx="0" presStyleCnt="6" custScaleY="46652" custLinFactNeighborY="46347">
        <dgm:presLayoutVars>
          <dgm:chMax val="0"/>
          <dgm:bulletEnabled val="1"/>
        </dgm:presLayoutVars>
      </dgm:prSet>
      <dgm:spPr/>
      <dgm:t>
        <a:bodyPr/>
        <a:lstStyle/>
        <a:p>
          <a:endParaRPr lang="es-PE"/>
        </a:p>
      </dgm:t>
    </dgm:pt>
    <dgm:pt modelId="{921DA292-ABBA-47A7-A61B-2C64ADCB2041}" type="pres">
      <dgm:prSet presAssocID="{B5DE9123-D35F-4497-85A9-C220B4072E0C}" presName="spacer" presStyleCnt="0"/>
      <dgm:spPr/>
      <dgm:t>
        <a:bodyPr/>
        <a:lstStyle/>
        <a:p>
          <a:endParaRPr lang="es-PE"/>
        </a:p>
      </dgm:t>
    </dgm:pt>
    <dgm:pt modelId="{363E6931-592D-4C08-B72C-008B45313A09}" type="pres">
      <dgm:prSet presAssocID="{77CF8E0F-DE4B-417D-9356-3989B31C870C}" presName="parentText" presStyleLbl="node1" presStyleIdx="1" presStyleCnt="6" custScaleY="62093" custLinFactNeighborY="46347">
        <dgm:presLayoutVars>
          <dgm:chMax val="0"/>
          <dgm:bulletEnabled val="1"/>
        </dgm:presLayoutVars>
      </dgm:prSet>
      <dgm:spPr/>
      <dgm:t>
        <a:bodyPr/>
        <a:lstStyle/>
        <a:p>
          <a:endParaRPr lang="es-PE"/>
        </a:p>
      </dgm:t>
    </dgm:pt>
    <dgm:pt modelId="{DF3C83E9-DD2B-433C-A426-C18770173D3E}" type="pres">
      <dgm:prSet presAssocID="{9F2A4EB1-3ACB-434D-A288-6E7E1A579B5C}" presName="spacer" presStyleCnt="0"/>
      <dgm:spPr/>
      <dgm:t>
        <a:bodyPr/>
        <a:lstStyle/>
        <a:p>
          <a:endParaRPr lang="es-PE"/>
        </a:p>
      </dgm:t>
    </dgm:pt>
    <dgm:pt modelId="{6618D464-9C92-4672-BE1B-A96B90CEA79D}" type="pres">
      <dgm:prSet presAssocID="{3BA9AC03-B08D-4BB2-9B52-4829E4D29F07}" presName="parentText" presStyleLbl="node1" presStyleIdx="2" presStyleCnt="6" custScaleY="46651" custLinFactNeighborY="46347">
        <dgm:presLayoutVars>
          <dgm:chMax val="0"/>
          <dgm:bulletEnabled val="1"/>
        </dgm:presLayoutVars>
      </dgm:prSet>
      <dgm:spPr/>
      <dgm:t>
        <a:bodyPr/>
        <a:lstStyle/>
        <a:p>
          <a:endParaRPr lang="es-PE"/>
        </a:p>
      </dgm:t>
    </dgm:pt>
    <dgm:pt modelId="{36B899E5-C220-4773-B2F3-6B54047A8EB5}" type="pres">
      <dgm:prSet presAssocID="{B9DB9333-DD93-4F44-9C2A-8AD41D00D75E}" presName="spacer" presStyleCnt="0"/>
      <dgm:spPr/>
      <dgm:t>
        <a:bodyPr/>
        <a:lstStyle/>
        <a:p>
          <a:endParaRPr lang="es-PE"/>
        </a:p>
      </dgm:t>
    </dgm:pt>
    <dgm:pt modelId="{CB525F19-DD70-4AFF-BABB-383E8D0635A4}" type="pres">
      <dgm:prSet presAssocID="{8A2ABC68-F5A6-423F-B595-964FB1C0625C}" presName="parentText" presStyleLbl="node1" presStyleIdx="3" presStyleCnt="6" custScaleY="46651" custLinFactNeighborY="46347">
        <dgm:presLayoutVars>
          <dgm:chMax val="0"/>
          <dgm:bulletEnabled val="1"/>
        </dgm:presLayoutVars>
      </dgm:prSet>
      <dgm:spPr/>
      <dgm:t>
        <a:bodyPr/>
        <a:lstStyle/>
        <a:p>
          <a:endParaRPr lang="es-PE"/>
        </a:p>
      </dgm:t>
    </dgm:pt>
    <dgm:pt modelId="{2C6F73F8-BEB6-4FC2-9873-5B50741FB8EA}" type="pres">
      <dgm:prSet presAssocID="{0CCCEC7D-2C79-4486-AE99-A2F3028D5667}" presName="spacer" presStyleCnt="0"/>
      <dgm:spPr/>
      <dgm:t>
        <a:bodyPr/>
        <a:lstStyle/>
        <a:p>
          <a:endParaRPr lang="es-PE"/>
        </a:p>
      </dgm:t>
    </dgm:pt>
    <dgm:pt modelId="{6940CD91-6F9F-48EF-AFFC-36A7A768F9B7}" type="pres">
      <dgm:prSet presAssocID="{657B6EC8-AC15-4E9D-B213-AA0AECF4495B}" presName="parentText" presStyleLbl="node1" presStyleIdx="4" presStyleCnt="6" custScaleY="46651" custLinFactNeighborY="46347">
        <dgm:presLayoutVars>
          <dgm:chMax val="0"/>
          <dgm:bulletEnabled val="1"/>
        </dgm:presLayoutVars>
      </dgm:prSet>
      <dgm:spPr/>
      <dgm:t>
        <a:bodyPr/>
        <a:lstStyle/>
        <a:p>
          <a:endParaRPr lang="es-PE"/>
        </a:p>
      </dgm:t>
    </dgm:pt>
    <dgm:pt modelId="{BCA5DEDB-EFE2-48F3-8011-12604BF21216}" type="pres">
      <dgm:prSet presAssocID="{FBD4862C-C1D2-4470-8725-F9EBE5BF6279}" presName="spacer" presStyleCnt="0"/>
      <dgm:spPr/>
      <dgm:t>
        <a:bodyPr/>
        <a:lstStyle/>
        <a:p>
          <a:endParaRPr lang="es-PE"/>
        </a:p>
      </dgm:t>
    </dgm:pt>
    <dgm:pt modelId="{FDA493E8-250C-4722-AC04-2BBD90B73E7D}" type="pres">
      <dgm:prSet presAssocID="{783D7E17-F364-4E1B-B19B-519C45A6F081}" presName="parentText" presStyleLbl="node1" presStyleIdx="5" presStyleCnt="6">
        <dgm:presLayoutVars>
          <dgm:chMax val="0"/>
          <dgm:bulletEnabled val="1"/>
        </dgm:presLayoutVars>
      </dgm:prSet>
      <dgm:spPr/>
      <dgm:t>
        <a:bodyPr/>
        <a:lstStyle/>
        <a:p>
          <a:endParaRPr lang="es-PE"/>
        </a:p>
      </dgm:t>
    </dgm:pt>
  </dgm:ptLst>
  <dgm:cxnLst>
    <dgm:cxn modelId="{7FA00A03-058A-4D1D-8794-613FBE87FA59}" srcId="{E81CCAF5-1F13-4A2B-BF5D-8F8C4B5AB3CD}" destId="{657B6EC8-AC15-4E9D-B213-AA0AECF4495B}" srcOrd="4" destOrd="0" parTransId="{A7A5A9AE-D343-4819-A21A-683D7ACFE233}" sibTransId="{FBD4862C-C1D2-4470-8725-F9EBE5BF6279}"/>
    <dgm:cxn modelId="{C34AAF97-E2C8-427A-BA1F-6B305CAD35C7}" srcId="{E81CCAF5-1F13-4A2B-BF5D-8F8C4B5AB3CD}" destId="{8A2ABC68-F5A6-423F-B595-964FB1C0625C}" srcOrd="3" destOrd="0" parTransId="{FE5EDD67-1689-4741-9A00-312D008F7C83}" sibTransId="{0CCCEC7D-2C79-4486-AE99-A2F3028D5667}"/>
    <dgm:cxn modelId="{79A5403A-3E00-4143-ABA9-79B98A40673C}" type="presOf" srcId="{E81CCAF5-1F13-4A2B-BF5D-8F8C4B5AB3CD}" destId="{F3ADF78A-83A5-41AF-BCD9-08C8D2142674}" srcOrd="0" destOrd="0" presId="urn:microsoft.com/office/officeart/2005/8/layout/vList2"/>
    <dgm:cxn modelId="{F3C9270A-5BD5-4465-90E7-999A85C4489B}" type="presOf" srcId="{783D7E17-F364-4E1B-B19B-519C45A6F081}" destId="{FDA493E8-250C-4722-AC04-2BBD90B73E7D}" srcOrd="0" destOrd="0" presId="urn:microsoft.com/office/officeart/2005/8/layout/vList2"/>
    <dgm:cxn modelId="{740E3FB3-0466-4664-BF35-27BA31C05AE6}" type="presOf" srcId="{8A2ABC68-F5A6-423F-B595-964FB1C0625C}" destId="{CB525F19-DD70-4AFF-BABB-383E8D0635A4}" srcOrd="0" destOrd="0" presId="urn:microsoft.com/office/officeart/2005/8/layout/vList2"/>
    <dgm:cxn modelId="{45837727-FC92-4E3E-8FAF-E1D305C0811B}" srcId="{E81CCAF5-1F13-4A2B-BF5D-8F8C4B5AB3CD}" destId="{D35C67CF-E12C-46E2-9BDB-7FA3C7AA481B}" srcOrd="0" destOrd="0" parTransId="{36D5330C-E1DA-41B4-A56D-BEA816C21FE9}" sibTransId="{B5DE9123-D35F-4497-85A9-C220B4072E0C}"/>
    <dgm:cxn modelId="{9AFD14C1-446B-425B-B353-10AEB1FD7D64}" srcId="{E81CCAF5-1F13-4A2B-BF5D-8F8C4B5AB3CD}" destId="{3BA9AC03-B08D-4BB2-9B52-4829E4D29F07}" srcOrd="2" destOrd="0" parTransId="{C0B4C835-73BC-460D-A0CD-E75DE6AB9CDA}" sibTransId="{B9DB9333-DD93-4F44-9C2A-8AD41D00D75E}"/>
    <dgm:cxn modelId="{BE06F198-507A-4083-A692-E142B710DAD2}" type="presOf" srcId="{657B6EC8-AC15-4E9D-B213-AA0AECF4495B}" destId="{6940CD91-6F9F-48EF-AFFC-36A7A768F9B7}" srcOrd="0" destOrd="0" presId="urn:microsoft.com/office/officeart/2005/8/layout/vList2"/>
    <dgm:cxn modelId="{7831697A-AE4A-47F6-9FD3-B85FBA914319}" type="presOf" srcId="{3BA9AC03-B08D-4BB2-9B52-4829E4D29F07}" destId="{6618D464-9C92-4672-BE1B-A96B90CEA79D}" srcOrd="0" destOrd="0" presId="urn:microsoft.com/office/officeart/2005/8/layout/vList2"/>
    <dgm:cxn modelId="{6FAA3918-40DE-4B7F-801D-5C8063F03654}" type="presOf" srcId="{77CF8E0F-DE4B-417D-9356-3989B31C870C}" destId="{363E6931-592D-4C08-B72C-008B45313A09}" srcOrd="0" destOrd="0" presId="urn:microsoft.com/office/officeart/2005/8/layout/vList2"/>
    <dgm:cxn modelId="{ABE6902C-FCF4-437B-8F94-4A3BC35F4E26}" type="presOf" srcId="{D35C67CF-E12C-46E2-9BDB-7FA3C7AA481B}" destId="{19AFE5CC-57B9-43DE-A56B-934712FA5FAA}" srcOrd="0" destOrd="0" presId="urn:microsoft.com/office/officeart/2005/8/layout/vList2"/>
    <dgm:cxn modelId="{A1D21FC5-9C16-4735-80DE-8110C7D4EED8}" srcId="{E81CCAF5-1F13-4A2B-BF5D-8F8C4B5AB3CD}" destId="{783D7E17-F364-4E1B-B19B-519C45A6F081}" srcOrd="5" destOrd="0" parTransId="{6DE01D53-5E5D-46CA-8083-9C26A876EE4E}" sibTransId="{16A6CA4E-F9B4-4F4D-9B0D-A1808D66D6EF}"/>
    <dgm:cxn modelId="{182AF33A-A0FD-48EC-9F55-6ABAA3BE9E28}" srcId="{E81CCAF5-1F13-4A2B-BF5D-8F8C4B5AB3CD}" destId="{77CF8E0F-DE4B-417D-9356-3989B31C870C}" srcOrd="1" destOrd="0" parTransId="{5672C920-95E7-4C3C-95AC-058FD5738EF7}" sibTransId="{9F2A4EB1-3ACB-434D-A288-6E7E1A579B5C}"/>
    <dgm:cxn modelId="{CB0908E8-5818-46C2-AB4F-DB79679D3C9E}" type="presParOf" srcId="{F3ADF78A-83A5-41AF-BCD9-08C8D2142674}" destId="{19AFE5CC-57B9-43DE-A56B-934712FA5FAA}" srcOrd="0" destOrd="0" presId="urn:microsoft.com/office/officeart/2005/8/layout/vList2"/>
    <dgm:cxn modelId="{4067BAC3-B2DC-4453-B992-E5E36CC37D31}" type="presParOf" srcId="{F3ADF78A-83A5-41AF-BCD9-08C8D2142674}" destId="{921DA292-ABBA-47A7-A61B-2C64ADCB2041}" srcOrd="1" destOrd="0" presId="urn:microsoft.com/office/officeart/2005/8/layout/vList2"/>
    <dgm:cxn modelId="{CA8965F3-79D7-435A-8C5F-C684CC9393C3}" type="presParOf" srcId="{F3ADF78A-83A5-41AF-BCD9-08C8D2142674}" destId="{363E6931-592D-4C08-B72C-008B45313A09}" srcOrd="2" destOrd="0" presId="urn:microsoft.com/office/officeart/2005/8/layout/vList2"/>
    <dgm:cxn modelId="{2247DBA6-333E-4D61-8C1B-077EC5FDAD37}" type="presParOf" srcId="{F3ADF78A-83A5-41AF-BCD9-08C8D2142674}" destId="{DF3C83E9-DD2B-433C-A426-C18770173D3E}" srcOrd="3" destOrd="0" presId="urn:microsoft.com/office/officeart/2005/8/layout/vList2"/>
    <dgm:cxn modelId="{DB618566-D109-4988-8619-CE21EAE53DF6}" type="presParOf" srcId="{F3ADF78A-83A5-41AF-BCD9-08C8D2142674}" destId="{6618D464-9C92-4672-BE1B-A96B90CEA79D}" srcOrd="4" destOrd="0" presId="urn:microsoft.com/office/officeart/2005/8/layout/vList2"/>
    <dgm:cxn modelId="{2CCA30B6-5E90-4821-9799-05BD5E4FB568}" type="presParOf" srcId="{F3ADF78A-83A5-41AF-BCD9-08C8D2142674}" destId="{36B899E5-C220-4773-B2F3-6B54047A8EB5}" srcOrd="5" destOrd="0" presId="urn:microsoft.com/office/officeart/2005/8/layout/vList2"/>
    <dgm:cxn modelId="{561220E5-A19B-4EC4-9400-DF6996785812}" type="presParOf" srcId="{F3ADF78A-83A5-41AF-BCD9-08C8D2142674}" destId="{CB525F19-DD70-4AFF-BABB-383E8D0635A4}" srcOrd="6" destOrd="0" presId="urn:microsoft.com/office/officeart/2005/8/layout/vList2"/>
    <dgm:cxn modelId="{AC2FB426-1A75-4D4C-B3DC-75A4EC9F6CC0}" type="presParOf" srcId="{F3ADF78A-83A5-41AF-BCD9-08C8D2142674}" destId="{2C6F73F8-BEB6-4FC2-9873-5B50741FB8EA}" srcOrd="7" destOrd="0" presId="urn:microsoft.com/office/officeart/2005/8/layout/vList2"/>
    <dgm:cxn modelId="{22EE9979-A91A-4ED9-813E-6F343F206135}" type="presParOf" srcId="{F3ADF78A-83A5-41AF-BCD9-08C8D2142674}" destId="{6940CD91-6F9F-48EF-AFFC-36A7A768F9B7}" srcOrd="8" destOrd="0" presId="urn:microsoft.com/office/officeart/2005/8/layout/vList2"/>
    <dgm:cxn modelId="{1D28032B-0F12-4F90-9723-03620D859424}" type="presParOf" srcId="{F3ADF78A-83A5-41AF-BCD9-08C8D2142674}" destId="{BCA5DEDB-EFE2-48F3-8011-12604BF21216}" srcOrd="9" destOrd="0" presId="urn:microsoft.com/office/officeart/2005/8/layout/vList2"/>
    <dgm:cxn modelId="{876598DD-CD96-488F-8E36-24E2EC9FA59D}" type="presParOf" srcId="{F3ADF78A-83A5-41AF-BCD9-08C8D2142674}" destId="{FDA493E8-250C-4722-AC04-2BBD90B73E7D}"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1CCAF5-1F13-4A2B-BF5D-8F8C4B5AB3CD}" type="doc">
      <dgm:prSet loTypeId="urn:microsoft.com/office/officeart/2005/8/layout/vList2" loCatId="list" qsTypeId="urn:microsoft.com/office/officeart/2005/8/quickstyle/3d3" qsCatId="3D" csTypeId="urn:microsoft.com/office/officeart/2005/8/colors/accent5_2" csCatId="accent5" phldr="1"/>
      <dgm:spPr/>
      <dgm:t>
        <a:bodyPr/>
        <a:lstStyle/>
        <a:p>
          <a:endParaRPr lang="es-PE"/>
        </a:p>
      </dgm:t>
    </dgm:pt>
    <dgm:pt modelId="{D35C67CF-E12C-46E2-9BDB-7FA3C7AA481B}">
      <dgm:prSet phldrT="[Texto]" custT="1"/>
      <dgm:spPr/>
      <dgm:t>
        <a:bodyPr/>
        <a:lstStyle/>
        <a:p>
          <a:pPr algn="l"/>
          <a:r>
            <a:rPr lang="es-PE" sz="1800" b="1" dirty="0" smtClean="0">
              <a:solidFill>
                <a:schemeClr val="tx1"/>
              </a:solidFill>
            </a:rPr>
            <a:t>  </a:t>
          </a:r>
          <a:r>
            <a:rPr lang="es-PE" sz="1800" b="1" dirty="0" smtClean="0">
              <a:solidFill>
                <a:schemeClr val="bg1"/>
              </a:solidFill>
            </a:rPr>
            <a:t>SOLICITAR AL UND </a:t>
          </a:r>
          <a:r>
            <a:rPr lang="es-PE" sz="1800" b="1" dirty="0" smtClean="0">
              <a:solidFill>
                <a:schemeClr val="tx1"/>
              </a:solidFill>
            </a:rPr>
            <a:t>la presentación anual de la </a:t>
          </a:r>
          <a:r>
            <a:rPr lang="es-PE" sz="1800" b="1" dirty="0" smtClean="0">
              <a:solidFill>
                <a:schemeClr val="bg1"/>
              </a:solidFill>
            </a:rPr>
            <a:t>DECLARACIÓN JURADA </a:t>
          </a:r>
          <a:r>
            <a:rPr lang="es-PE" sz="1800" b="1" dirty="0" smtClean="0">
              <a:solidFill>
                <a:schemeClr val="tx1"/>
              </a:solidFill>
            </a:rPr>
            <a:t>de UND.</a:t>
          </a:r>
          <a:endParaRPr lang="es-PE" sz="1800" b="1" dirty="0">
            <a:solidFill>
              <a:schemeClr val="tx1"/>
            </a:solidFill>
          </a:endParaRPr>
        </a:p>
      </dgm:t>
    </dgm:pt>
    <dgm:pt modelId="{36D5330C-E1DA-41B4-A56D-BEA816C21FE9}" type="parTrans" cxnId="{45837727-FC92-4E3E-8FAF-E1D305C0811B}">
      <dgm:prSet/>
      <dgm:spPr/>
      <dgm:t>
        <a:bodyPr/>
        <a:lstStyle/>
        <a:p>
          <a:pPr algn="l"/>
          <a:endParaRPr lang="es-PE" sz="1600" b="1">
            <a:solidFill>
              <a:schemeClr val="tx1"/>
            </a:solidFill>
          </a:endParaRPr>
        </a:p>
      </dgm:t>
    </dgm:pt>
    <dgm:pt modelId="{B5DE9123-D35F-4497-85A9-C220B4072E0C}" type="sibTrans" cxnId="{45837727-FC92-4E3E-8FAF-E1D305C0811B}">
      <dgm:prSet/>
      <dgm:spPr/>
      <dgm:t>
        <a:bodyPr/>
        <a:lstStyle/>
        <a:p>
          <a:pPr algn="l"/>
          <a:endParaRPr lang="es-PE" sz="1600" b="1">
            <a:solidFill>
              <a:schemeClr val="tx1"/>
            </a:solidFill>
          </a:endParaRPr>
        </a:p>
      </dgm:t>
    </dgm:pt>
    <dgm:pt modelId="{77CF8E0F-DE4B-417D-9356-3989B31C870C}">
      <dgm:prSet phldrT="[Texto]" custT="1"/>
      <dgm:spPr/>
      <dgm:t>
        <a:bodyPr/>
        <a:lstStyle/>
        <a:p>
          <a:pPr algn="l"/>
          <a:r>
            <a:rPr lang="es-PE" sz="1800" b="1" dirty="0" smtClean="0">
              <a:solidFill>
                <a:schemeClr val="tx1"/>
              </a:solidFill>
            </a:rPr>
            <a:t>  </a:t>
          </a:r>
          <a:r>
            <a:rPr lang="es-PE" sz="1800" b="1" dirty="0" smtClean="0">
              <a:solidFill>
                <a:schemeClr val="bg1"/>
              </a:solidFill>
            </a:rPr>
            <a:t>REGISTRAR AL UND </a:t>
          </a:r>
          <a:r>
            <a:rPr lang="es-PE" sz="1800" b="1" dirty="0" smtClean="0">
              <a:solidFill>
                <a:schemeClr val="tx1"/>
              </a:solidFill>
            </a:rPr>
            <a:t>una vez revisada y evaluada la Declaración Jurada de UND.</a:t>
          </a:r>
          <a:endParaRPr lang="es-PE" sz="1800" b="1" dirty="0">
            <a:solidFill>
              <a:schemeClr val="tx1"/>
            </a:solidFill>
          </a:endParaRPr>
        </a:p>
      </dgm:t>
    </dgm:pt>
    <dgm:pt modelId="{5672C920-95E7-4C3C-95AC-058FD5738EF7}" type="parTrans" cxnId="{182AF33A-A0FD-48EC-9F55-6ABAA3BE9E28}">
      <dgm:prSet/>
      <dgm:spPr/>
      <dgm:t>
        <a:bodyPr/>
        <a:lstStyle/>
        <a:p>
          <a:pPr algn="l"/>
          <a:endParaRPr lang="es-PE" sz="1600" b="1">
            <a:solidFill>
              <a:schemeClr val="tx1"/>
            </a:solidFill>
          </a:endParaRPr>
        </a:p>
      </dgm:t>
    </dgm:pt>
    <dgm:pt modelId="{9F2A4EB1-3ACB-434D-A288-6E7E1A579B5C}" type="sibTrans" cxnId="{182AF33A-A0FD-48EC-9F55-6ABAA3BE9E28}">
      <dgm:prSet/>
      <dgm:spPr/>
      <dgm:t>
        <a:bodyPr/>
        <a:lstStyle/>
        <a:p>
          <a:pPr algn="l"/>
          <a:endParaRPr lang="es-PE" sz="1600" b="1">
            <a:solidFill>
              <a:schemeClr val="tx1"/>
            </a:solidFill>
          </a:endParaRPr>
        </a:p>
      </dgm:t>
    </dgm:pt>
    <dgm:pt modelId="{8A2ABC68-F5A6-423F-B595-964FB1C0625C}">
      <dgm:prSet phldrT="[Texto]" custT="1"/>
      <dgm:spPr/>
      <dgm:t>
        <a:bodyPr/>
        <a:lstStyle/>
        <a:p>
          <a:pPr algn="l"/>
          <a:r>
            <a:rPr lang="es-PE" sz="1800" b="1" dirty="0" smtClean="0">
              <a:solidFill>
                <a:schemeClr val="tx1"/>
              </a:solidFill>
            </a:rPr>
            <a:t>  </a:t>
          </a:r>
          <a:r>
            <a:rPr lang="es-PE" sz="1800" b="1" dirty="0" smtClean="0">
              <a:solidFill>
                <a:schemeClr val="bg1"/>
              </a:solidFill>
            </a:rPr>
            <a:t>PAGAR EL IMPORTE</a:t>
          </a:r>
          <a:r>
            <a:rPr lang="es-PE" sz="1800" b="1" dirty="0" smtClean="0">
              <a:solidFill>
                <a:schemeClr val="tx1"/>
              </a:solidFill>
            </a:rPr>
            <a:t> de la </a:t>
          </a:r>
          <a:r>
            <a:rPr lang="es-PE" sz="1800" b="1" dirty="0" smtClean="0">
              <a:solidFill>
                <a:schemeClr val="bg1"/>
              </a:solidFill>
            </a:rPr>
            <a:t>TOMA DE MUESTRA INOPINADA</a:t>
          </a:r>
          <a:r>
            <a:rPr lang="es-PE" sz="1800" b="1" dirty="0" smtClean="0">
              <a:solidFill>
                <a:schemeClr val="tx1"/>
              </a:solidFill>
            </a:rPr>
            <a:t>, análisis y cualquier otro gasto de laboratorio, </a:t>
          </a:r>
          <a:r>
            <a:rPr lang="es-PE" sz="1800" b="1" dirty="0" smtClean="0">
              <a:solidFill>
                <a:schemeClr val="bg1"/>
              </a:solidFill>
            </a:rPr>
            <a:t>CUANDO EL UND NO SOBREPASE</a:t>
          </a:r>
          <a:r>
            <a:rPr lang="es-PE" sz="1800" b="1" dirty="0" smtClean="0">
              <a:solidFill>
                <a:schemeClr val="tx1"/>
              </a:solidFill>
            </a:rPr>
            <a:t> los VMA.</a:t>
          </a:r>
          <a:endParaRPr lang="es-PE" sz="1800" b="1" dirty="0">
            <a:solidFill>
              <a:schemeClr val="tx1"/>
            </a:solidFill>
          </a:endParaRPr>
        </a:p>
      </dgm:t>
    </dgm:pt>
    <dgm:pt modelId="{FE5EDD67-1689-4741-9A00-312D008F7C83}" type="parTrans" cxnId="{C34AAF97-E2C8-427A-BA1F-6B305CAD35C7}">
      <dgm:prSet/>
      <dgm:spPr/>
      <dgm:t>
        <a:bodyPr/>
        <a:lstStyle/>
        <a:p>
          <a:pPr algn="l"/>
          <a:endParaRPr lang="es-PE" sz="1600" b="1">
            <a:solidFill>
              <a:schemeClr val="tx1"/>
            </a:solidFill>
          </a:endParaRPr>
        </a:p>
      </dgm:t>
    </dgm:pt>
    <dgm:pt modelId="{0CCCEC7D-2C79-4486-AE99-A2F3028D5667}" type="sibTrans" cxnId="{C34AAF97-E2C8-427A-BA1F-6B305CAD35C7}">
      <dgm:prSet/>
      <dgm:spPr/>
      <dgm:t>
        <a:bodyPr/>
        <a:lstStyle/>
        <a:p>
          <a:pPr algn="l"/>
          <a:endParaRPr lang="es-PE" sz="1600" b="1">
            <a:solidFill>
              <a:schemeClr val="tx1"/>
            </a:solidFill>
          </a:endParaRPr>
        </a:p>
      </dgm:t>
    </dgm:pt>
    <dgm:pt modelId="{3BA9AC03-B08D-4BB2-9B52-4829E4D29F07}">
      <dgm:prSet custT="1"/>
      <dgm:spPr/>
      <dgm:t>
        <a:bodyPr/>
        <a:lstStyle/>
        <a:p>
          <a:pPr algn="l"/>
          <a:r>
            <a:rPr lang="es-PE" sz="1800" b="1" dirty="0" smtClean="0">
              <a:solidFill>
                <a:schemeClr val="tx1"/>
              </a:solidFill>
            </a:rPr>
            <a:t>  Emitir </a:t>
          </a:r>
          <a:r>
            <a:rPr lang="es-PE" sz="1800" b="1" dirty="0" smtClean="0">
              <a:solidFill>
                <a:schemeClr val="bg1"/>
              </a:solidFill>
            </a:rPr>
            <a:t>PRONUNCIAMIENTO</a:t>
          </a:r>
          <a:r>
            <a:rPr lang="es-PE" sz="1800" b="1" dirty="0" smtClean="0">
              <a:solidFill>
                <a:schemeClr val="tx1"/>
              </a:solidFill>
            </a:rPr>
            <a:t>, previa evaluación de la información presentada, y </a:t>
          </a:r>
          <a:r>
            <a:rPr lang="es-PE" sz="1800" b="1" dirty="0" smtClean="0">
              <a:solidFill>
                <a:schemeClr val="bg1"/>
              </a:solidFill>
            </a:rPr>
            <a:t>ASIGNAR UN CÓDIGO</a:t>
          </a:r>
          <a:r>
            <a:rPr lang="es-PE" sz="1800" b="1" dirty="0" smtClean="0">
              <a:solidFill>
                <a:schemeClr val="tx1"/>
              </a:solidFill>
            </a:rPr>
            <a:t> de Usuario No Doméstico.</a:t>
          </a:r>
          <a:endParaRPr lang="es-PE" sz="1800" b="1" dirty="0">
            <a:solidFill>
              <a:schemeClr val="tx1"/>
            </a:solidFill>
          </a:endParaRPr>
        </a:p>
      </dgm:t>
    </dgm:pt>
    <dgm:pt modelId="{C0B4C835-73BC-460D-A0CD-E75DE6AB9CDA}" type="parTrans" cxnId="{9AFD14C1-446B-425B-B353-10AEB1FD7D64}">
      <dgm:prSet/>
      <dgm:spPr/>
      <dgm:t>
        <a:bodyPr/>
        <a:lstStyle/>
        <a:p>
          <a:pPr algn="l"/>
          <a:endParaRPr lang="es-PE" sz="1600" b="1">
            <a:solidFill>
              <a:schemeClr val="tx1"/>
            </a:solidFill>
          </a:endParaRPr>
        </a:p>
      </dgm:t>
    </dgm:pt>
    <dgm:pt modelId="{B9DB9333-DD93-4F44-9C2A-8AD41D00D75E}" type="sibTrans" cxnId="{9AFD14C1-446B-425B-B353-10AEB1FD7D64}">
      <dgm:prSet/>
      <dgm:spPr/>
      <dgm:t>
        <a:bodyPr/>
        <a:lstStyle/>
        <a:p>
          <a:pPr algn="l"/>
          <a:endParaRPr lang="es-PE" sz="1600" b="1">
            <a:solidFill>
              <a:schemeClr val="tx1"/>
            </a:solidFill>
          </a:endParaRPr>
        </a:p>
      </dgm:t>
    </dgm:pt>
    <dgm:pt modelId="{657B6EC8-AC15-4E9D-B213-AA0AECF4495B}">
      <dgm:prSet phldrT="[Texto]" custT="1"/>
      <dgm:spPr/>
      <dgm:t>
        <a:bodyPr/>
        <a:lstStyle/>
        <a:p>
          <a:pPr algn="l"/>
          <a:r>
            <a:rPr lang="es-PE" sz="1800" b="1" dirty="0" smtClean="0">
              <a:solidFill>
                <a:schemeClr val="tx1"/>
              </a:solidFill>
            </a:rPr>
            <a:t>  </a:t>
          </a:r>
          <a:r>
            <a:rPr lang="es-PE" sz="1800" b="1" dirty="0" smtClean="0">
              <a:solidFill>
                <a:schemeClr val="bg1"/>
              </a:solidFill>
            </a:rPr>
            <a:t>SOLICITAR Y COBRAR AL UND EL PAGO ADICIONAL</a:t>
          </a:r>
          <a:r>
            <a:rPr lang="es-PE" sz="1800" b="1" dirty="0" smtClean="0">
              <a:solidFill>
                <a:schemeClr val="tx1"/>
              </a:solidFill>
            </a:rPr>
            <a:t> por exceso de concentración de los parámetros VMA del </a:t>
          </a:r>
          <a:r>
            <a:rPr lang="es-PE" sz="1800" b="1" dirty="0" smtClean="0">
              <a:solidFill>
                <a:schemeClr val="bg1"/>
              </a:solidFill>
            </a:rPr>
            <a:t>ANEXO N° 1</a:t>
          </a:r>
          <a:r>
            <a:rPr lang="es-PE" sz="1800" b="1" dirty="0" smtClean="0">
              <a:solidFill>
                <a:schemeClr val="tx1"/>
              </a:solidFill>
            </a:rPr>
            <a:t>.</a:t>
          </a:r>
          <a:endParaRPr lang="es-PE" sz="1800" b="1" dirty="0">
            <a:solidFill>
              <a:schemeClr val="tx1"/>
            </a:solidFill>
          </a:endParaRPr>
        </a:p>
      </dgm:t>
    </dgm:pt>
    <dgm:pt modelId="{A7A5A9AE-D343-4819-A21A-683D7ACFE233}" type="parTrans" cxnId="{7FA00A03-058A-4D1D-8794-613FBE87FA59}">
      <dgm:prSet/>
      <dgm:spPr/>
      <dgm:t>
        <a:bodyPr/>
        <a:lstStyle/>
        <a:p>
          <a:pPr algn="l"/>
          <a:endParaRPr lang="es-PE" sz="1600" b="1">
            <a:solidFill>
              <a:schemeClr val="tx1"/>
            </a:solidFill>
          </a:endParaRPr>
        </a:p>
      </dgm:t>
    </dgm:pt>
    <dgm:pt modelId="{FBD4862C-C1D2-4470-8725-F9EBE5BF6279}" type="sibTrans" cxnId="{7FA00A03-058A-4D1D-8794-613FBE87FA59}">
      <dgm:prSet/>
      <dgm:spPr/>
      <dgm:t>
        <a:bodyPr/>
        <a:lstStyle/>
        <a:p>
          <a:pPr algn="l"/>
          <a:endParaRPr lang="es-PE" sz="1600" b="1">
            <a:solidFill>
              <a:schemeClr val="tx1"/>
            </a:solidFill>
          </a:endParaRPr>
        </a:p>
      </dgm:t>
    </dgm:pt>
    <dgm:pt modelId="{31386894-F229-4981-8FA8-1ECF02069F93}">
      <dgm:prSet phldrT="[Texto]" custT="1"/>
      <dgm:spPr/>
      <dgm:t>
        <a:bodyPr/>
        <a:lstStyle/>
        <a:p>
          <a:pPr algn="l"/>
          <a:r>
            <a:rPr lang="es-PE" b="1" dirty="0" smtClean="0">
              <a:solidFill>
                <a:schemeClr val="bg1"/>
              </a:solidFill>
            </a:rPr>
            <a:t> SUSPENDER TEMPORALMENTE EL SERVICIO </a:t>
          </a:r>
          <a:r>
            <a:rPr lang="es-PE" b="1" dirty="0" smtClean="0">
              <a:solidFill>
                <a:schemeClr val="tx1"/>
              </a:solidFill>
            </a:rPr>
            <a:t>de alcantarillado sanitario por exceder los VMA de algún parámetro del </a:t>
          </a:r>
          <a:r>
            <a:rPr lang="es-PE" b="1" dirty="0" smtClean="0">
              <a:solidFill>
                <a:schemeClr val="bg1"/>
              </a:solidFill>
            </a:rPr>
            <a:t>ANEXO N° 2</a:t>
          </a:r>
          <a:r>
            <a:rPr lang="es-PE" b="1" dirty="0" smtClean="0">
              <a:solidFill>
                <a:schemeClr val="tx1"/>
              </a:solidFill>
            </a:rPr>
            <a:t>, y en los casos que establezca el Reglamento.</a:t>
          </a:r>
          <a:endParaRPr lang="es-PE" sz="1800" b="1" dirty="0">
            <a:solidFill>
              <a:schemeClr val="tx1"/>
            </a:solidFill>
          </a:endParaRPr>
        </a:p>
      </dgm:t>
    </dgm:pt>
    <dgm:pt modelId="{8715E994-740E-44BE-B8C8-E156F669FA85}" type="parTrans" cxnId="{10384B9C-09FA-4D76-B603-3D2890F92FC7}">
      <dgm:prSet/>
      <dgm:spPr/>
      <dgm:t>
        <a:bodyPr/>
        <a:lstStyle/>
        <a:p>
          <a:endParaRPr lang="es-PE">
            <a:solidFill>
              <a:schemeClr val="tx1"/>
            </a:solidFill>
          </a:endParaRPr>
        </a:p>
      </dgm:t>
    </dgm:pt>
    <dgm:pt modelId="{C9A99E61-8A10-4DB6-B988-F8332C68B0F4}" type="sibTrans" cxnId="{10384B9C-09FA-4D76-B603-3D2890F92FC7}">
      <dgm:prSet/>
      <dgm:spPr/>
      <dgm:t>
        <a:bodyPr/>
        <a:lstStyle/>
        <a:p>
          <a:endParaRPr lang="es-PE">
            <a:solidFill>
              <a:schemeClr val="tx1"/>
            </a:solidFill>
          </a:endParaRPr>
        </a:p>
      </dgm:t>
    </dgm:pt>
    <dgm:pt modelId="{F3ADF78A-83A5-41AF-BCD9-08C8D2142674}" type="pres">
      <dgm:prSet presAssocID="{E81CCAF5-1F13-4A2B-BF5D-8F8C4B5AB3CD}" presName="linear" presStyleCnt="0">
        <dgm:presLayoutVars>
          <dgm:animLvl val="lvl"/>
          <dgm:resizeHandles val="exact"/>
        </dgm:presLayoutVars>
      </dgm:prSet>
      <dgm:spPr/>
      <dgm:t>
        <a:bodyPr/>
        <a:lstStyle/>
        <a:p>
          <a:endParaRPr lang="es-PE"/>
        </a:p>
      </dgm:t>
    </dgm:pt>
    <dgm:pt modelId="{19AFE5CC-57B9-43DE-A56B-934712FA5FAA}" type="pres">
      <dgm:prSet presAssocID="{D35C67CF-E12C-46E2-9BDB-7FA3C7AA481B}" presName="parentText" presStyleLbl="node1" presStyleIdx="0" presStyleCnt="6" custScaleY="56449" custLinFactNeighborY="46347">
        <dgm:presLayoutVars>
          <dgm:chMax val="0"/>
          <dgm:bulletEnabled val="1"/>
        </dgm:presLayoutVars>
      </dgm:prSet>
      <dgm:spPr/>
      <dgm:t>
        <a:bodyPr/>
        <a:lstStyle/>
        <a:p>
          <a:endParaRPr lang="es-PE"/>
        </a:p>
      </dgm:t>
    </dgm:pt>
    <dgm:pt modelId="{921DA292-ABBA-47A7-A61B-2C64ADCB2041}" type="pres">
      <dgm:prSet presAssocID="{B5DE9123-D35F-4497-85A9-C220B4072E0C}" presName="spacer" presStyleCnt="0"/>
      <dgm:spPr/>
      <dgm:t>
        <a:bodyPr/>
        <a:lstStyle/>
        <a:p>
          <a:endParaRPr lang="es-PE"/>
        </a:p>
      </dgm:t>
    </dgm:pt>
    <dgm:pt modelId="{363E6931-592D-4C08-B72C-008B45313A09}" type="pres">
      <dgm:prSet presAssocID="{77CF8E0F-DE4B-417D-9356-3989B31C870C}" presName="parentText" presStyleLbl="node1" presStyleIdx="1" presStyleCnt="6" custScaleY="56448" custLinFactNeighborY="38315">
        <dgm:presLayoutVars>
          <dgm:chMax val="0"/>
          <dgm:bulletEnabled val="1"/>
        </dgm:presLayoutVars>
      </dgm:prSet>
      <dgm:spPr/>
      <dgm:t>
        <a:bodyPr/>
        <a:lstStyle/>
        <a:p>
          <a:endParaRPr lang="es-PE"/>
        </a:p>
      </dgm:t>
    </dgm:pt>
    <dgm:pt modelId="{DF3C83E9-DD2B-433C-A426-C18770173D3E}" type="pres">
      <dgm:prSet presAssocID="{9F2A4EB1-3ACB-434D-A288-6E7E1A579B5C}" presName="spacer" presStyleCnt="0"/>
      <dgm:spPr/>
      <dgm:t>
        <a:bodyPr/>
        <a:lstStyle/>
        <a:p>
          <a:endParaRPr lang="es-PE"/>
        </a:p>
      </dgm:t>
    </dgm:pt>
    <dgm:pt modelId="{6618D464-9C92-4672-BE1B-A96B90CEA79D}" type="pres">
      <dgm:prSet presAssocID="{3BA9AC03-B08D-4BB2-9B52-4829E4D29F07}" presName="parentText" presStyleLbl="node1" presStyleIdx="2" presStyleCnt="6" custScaleY="56448" custLinFactNeighborY="38315">
        <dgm:presLayoutVars>
          <dgm:chMax val="0"/>
          <dgm:bulletEnabled val="1"/>
        </dgm:presLayoutVars>
      </dgm:prSet>
      <dgm:spPr/>
      <dgm:t>
        <a:bodyPr/>
        <a:lstStyle/>
        <a:p>
          <a:endParaRPr lang="es-PE"/>
        </a:p>
      </dgm:t>
    </dgm:pt>
    <dgm:pt modelId="{36B899E5-C220-4773-B2F3-6B54047A8EB5}" type="pres">
      <dgm:prSet presAssocID="{B9DB9333-DD93-4F44-9C2A-8AD41D00D75E}" presName="spacer" presStyleCnt="0"/>
      <dgm:spPr/>
      <dgm:t>
        <a:bodyPr/>
        <a:lstStyle/>
        <a:p>
          <a:endParaRPr lang="es-PE"/>
        </a:p>
      </dgm:t>
    </dgm:pt>
    <dgm:pt modelId="{CB525F19-DD70-4AFF-BABB-383E8D0635A4}" type="pres">
      <dgm:prSet presAssocID="{8A2ABC68-F5A6-423F-B595-964FB1C0625C}" presName="parentText" presStyleLbl="node1" presStyleIdx="3" presStyleCnt="6" custScaleY="75132" custLinFactNeighborY="22251">
        <dgm:presLayoutVars>
          <dgm:chMax val="0"/>
          <dgm:bulletEnabled val="1"/>
        </dgm:presLayoutVars>
      </dgm:prSet>
      <dgm:spPr/>
      <dgm:t>
        <a:bodyPr/>
        <a:lstStyle/>
        <a:p>
          <a:endParaRPr lang="es-PE"/>
        </a:p>
      </dgm:t>
    </dgm:pt>
    <dgm:pt modelId="{2C6F73F8-BEB6-4FC2-9873-5B50741FB8EA}" type="pres">
      <dgm:prSet presAssocID="{0CCCEC7D-2C79-4486-AE99-A2F3028D5667}" presName="spacer" presStyleCnt="0"/>
      <dgm:spPr/>
      <dgm:t>
        <a:bodyPr/>
        <a:lstStyle/>
        <a:p>
          <a:endParaRPr lang="es-PE"/>
        </a:p>
      </dgm:t>
    </dgm:pt>
    <dgm:pt modelId="{6940CD91-6F9F-48EF-AFFC-36A7A768F9B7}" type="pres">
      <dgm:prSet presAssocID="{657B6EC8-AC15-4E9D-B213-AA0AECF4495B}" presName="parentText" presStyleLbl="node1" presStyleIdx="4" presStyleCnt="6" custScaleY="56448" custLinFactNeighborY="14219">
        <dgm:presLayoutVars>
          <dgm:chMax val="0"/>
          <dgm:bulletEnabled val="1"/>
        </dgm:presLayoutVars>
      </dgm:prSet>
      <dgm:spPr/>
      <dgm:t>
        <a:bodyPr/>
        <a:lstStyle/>
        <a:p>
          <a:endParaRPr lang="es-PE"/>
        </a:p>
      </dgm:t>
    </dgm:pt>
    <dgm:pt modelId="{BCA5DEDB-EFE2-48F3-8011-12604BF21216}" type="pres">
      <dgm:prSet presAssocID="{FBD4862C-C1D2-4470-8725-F9EBE5BF6279}" presName="spacer" presStyleCnt="0"/>
      <dgm:spPr/>
      <dgm:t>
        <a:bodyPr/>
        <a:lstStyle/>
        <a:p>
          <a:endParaRPr lang="es-PE"/>
        </a:p>
      </dgm:t>
    </dgm:pt>
    <dgm:pt modelId="{FD072F5B-D6F2-44AA-995E-745D9D72B706}" type="pres">
      <dgm:prSet presAssocID="{31386894-F229-4981-8FA8-1ECF02069F93}" presName="parentText" presStyleLbl="node1" presStyleIdx="5" presStyleCnt="6" custScaleY="75132">
        <dgm:presLayoutVars>
          <dgm:chMax val="0"/>
          <dgm:bulletEnabled val="1"/>
        </dgm:presLayoutVars>
      </dgm:prSet>
      <dgm:spPr/>
      <dgm:t>
        <a:bodyPr/>
        <a:lstStyle/>
        <a:p>
          <a:endParaRPr lang="es-PE"/>
        </a:p>
      </dgm:t>
    </dgm:pt>
  </dgm:ptLst>
  <dgm:cxnLst>
    <dgm:cxn modelId="{7FA00A03-058A-4D1D-8794-613FBE87FA59}" srcId="{E81CCAF5-1F13-4A2B-BF5D-8F8C4B5AB3CD}" destId="{657B6EC8-AC15-4E9D-B213-AA0AECF4495B}" srcOrd="4" destOrd="0" parTransId="{A7A5A9AE-D343-4819-A21A-683D7ACFE233}" sibTransId="{FBD4862C-C1D2-4470-8725-F9EBE5BF6279}"/>
    <dgm:cxn modelId="{C34AAF97-E2C8-427A-BA1F-6B305CAD35C7}" srcId="{E81CCAF5-1F13-4A2B-BF5D-8F8C4B5AB3CD}" destId="{8A2ABC68-F5A6-423F-B595-964FB1C0625C}" srcOrd="3" destOrd="0" parTransId="{FE5EDD67-1689-4741-9A00-312D008F7C83}" sibTransId="{0CCCEC7D-2C79-4486-AE99-A2F3028D5667}"/>
    <dgm:cxn modelId="{D109A88C-5B9C-4515-A185-F51C01327446}" type="presOf" srcId="{3BA9AC03-B08D-4BB2-9B52-4829E4D29F07}" destId="{6618D464-9C92-4672-BE1B-A96B90CEA79D}" srcOrd="0" destOrd="0" presId="urn:microsoft.com/office/officeart/2005/8/layout/vList2"/>
    <dgm:cxn modelId="{2DC8260D-4CE2-4E91-B3B7-80F0B2EF98BD}" type="presOf" srcId="{E81CCAF5-1F13-4A2B-BF5D-8F8C4B5AB3CD}" destId="{F3ADF78A-83A5-41AF-BCD9-08C8D2142674}" srcOrd="0" destOrd="0" presId="urn:microsoft.com/office/officeart/2005/8/layout/vList2"/>
    <dgm:cxn modelId="{2686375B-207B-4CA0-9130-9BAEAF45782F}" type="presOf" srcId="{657B6EC8-AC15-4E9D-B213-AA0AECF4495B}" destId="{6940CD91-6F9F-48EF-AFFC-36A7A768F9B7}" srcOrd="0" destOrd="0" presId="urn:microsoft.com/office/officeart/2005/8/layout/vList2"/>
    <dgm:cxn modelId="{A421A4C4-A2B9-43D5-B015-AC2702A6A5E3}" type="presOf" srcId="{31386894-F229-4981-8FA8-1ECF02069F93}" destId="{FD072F5B-D6F2-44AA-995E-745D9D72B706}" srcOrd="0" destOrd="0" presId="urn:microsoft.com/office/officeart/2005/8/layout/vList2"/>
    <dgm:cxn modelId="{431F065D-DAD5-46BD-BF25-7CC1A5A3A2DB}" type="presOf" srcId="{77CF8E0F-DE4B-417D-9356-3989B31C870C}" destId="{363E6931-592D-4C08-B72C-008B45313A09}" srcOrd="0" destOrd="0" presId="urn:microsoft.com/office/officeart/2005/8/layout/vList2"/>
    <dgm:cxn modelId="{8DD9DCC4-D6F0-4F3E-A4E7-E172EE8DB635}" type="presOf" srcId="{8A2ABC68-F5A6-423F-B595-964FB1C0625C}" destId="{CB525F19-DD70-4AFF-BABB-383E8D0635A4}" srcOrd="0" destOrd="0" presId="urn:microsoft.com/office/officeart/2005/8/layout/vList2"/>
    <dgm:cxn modelId="{45837727-FC92-4E3E-8FAF-E1D305C0811B}" srcId="{E81CCAF5-1F13-4A2B-BF5D-8F8C4B5AB3CD}" destId="{D35C67CF-E12C-46E2-9BDB-7FA3C7AA481B}" srcOrd="0" destOrd="0" parTransId="{36D5330C-E1DA-41B4-A56D-BEA816C21FE9}" sibTransId="{B5DE9123-D35F-4497-85A9-C220B4072E0C}"/>
    <dgm:cxn modelId="{9AFD14C1-446B-425B-B353-10AEB1FD7D64}" srcId="{E81CCAF5-1F13-4A2B-BF5D-8F8C4B5AB3CD}" destId="{3BA9AC03-B08D-4BB2-9B52-4829E4D29F07}" srcOrd="2" destOrd="0" parTransId="{C0B4C835-73BC-460D-A0CD-E75DE6AB9CDA}" sibTransId="{B9DB9333-DD93-4F44-9C2A-8AD41D00D75E}"/>
    <dgm:cxn modelId="{FD26B4A5-5A28-4C0C-99E5-E8BFCEA751B9}" type="presOf" srcId="{D35C67CF-E12C-46E2-9BDB-7FA3C7AA481B}" destId="{19AFE5CC-57B9-43DE-A56B-934712FA5FAA}" srcOrd="0" destOrd="0" presId="urn:microsoft.com/office/officeart/2005/8/layout/vList2"/>
    <dgm:cxn modelId="{10384B9C-09FA-4D76-B603-3D2890F92FC7}" srcId="{E81CCAF5-1F13-4A2B-BF5D-8F8C4B5AB3CD}" destId="{31386894-F229-4981-8FA8-1ECF02069F93}" srcOrd="5" destOrd="0" parTransId="{8715E994-740E-44BE-B8C8-E156F669FA85}" sibTransId="{C9A99E61-8A10-4DB6-B988-F8332C68B0F4}"/>
    <dgm:cxn modelId="{182AF33A-A0FD-48EC-9F55-6ABAA3BE9E28}" srcId="{E81CCAF5-1F13-4A2B-BF5D-8F8C4B5AB3CD}" destId="{77CF8E0F-DE4B-417D-9356-3989B31C870C}" srcOrd="1" destOrd="0" parTransId="{5672C920-95E7-4C3C-95AC-058FD5738EF7}" sibTransId="{9F2A4EB1-3ACB-434D-A288-6E7E1A579B5C}"/>
    <dgm:cxn modelId="{AA0B26E4-F154-4C34-9372-DCF0DBBB2AD1}" type="presParOf" srcId="{F3ADF78A-83A5-41AF-BCD9-08C8D2142674}" destId="{19AFE5CC-57B9-43DE-A56B-934712FA5FAA}" srcOrd="0" destOrd="0" presId="urn:microsoft.com/office/officeart/2005/8/layout/vList2"/>
    <dgm:cxn modelId="{7594FCD0-93FF-4F52-A3A0-4A2C04C0708C}" type="presParOf" srcId="{F3ADF78A-83A5-41AF-BCD9-08C8D2142674}" destId="{921DA292-ABBA-47A7-A61B-2C64ADCB2041}" srcOrd="1" destOrd="0" presId="urn:microsoft.com/office/officeart/2005/8/layout/vList2"/>
    <dgm:cxn modelId="{5C4ED420-1360-45E8-88B5-FD1A3479313B}" type="presParOf" srcId="{F3ADF78A-83A5-41AF-BCD9-08C8D2142674}" destId="{363E6931-592D-4C08-B72C-008B45313A09}" srcOrd="2" destOrd="0" presId="urn:microsoft.com/office/officeart/2005/8/layout/vList2"/>
    <dgm:cxn modelId="{FBE7A802-A346-4CC6-A6EF-3C967485B7A1}" type="presParOf" srcId="{F3ADF78A-83A5-41AF-BCD9-08C8D2142674}" destId="{DF3C83E9-DD2B-433C-A426-C18770173D3E}" srcOrd="3" destOrd="0" presId="urn:microsoft.com/office/officeart/2005/8/layout/vList2"/>
    <dgm:cxn modelId="{EC7E0D94-2098-41BA-9F37-EDC400FC7359}" type="presParOf" srcId="{F3ADF78A-83A5-41AF-BCD9-08C8D2142674}" destId="{6618D464-9C92-4672-BE1B-A96B90CEA79D}" srcOrd="4" destOrd="0" presId="urn:microsoft.com/office/officeart/2005/8/layout/vList2"/>
    <dgm:cxn modelId="{81588FB1-4400-4486-B0E8-7522807E1EC6}" type="presParOf" srcId="{F3ADF78A-83A5-41AF-BCD9-08C8D2142674}" destId="{36B899E5-C220-4773-B2F3-6B54047A8EB5}" srcOrd="5" destOrd="0" presId="urn:microsoft.com/office/officeart/2005/8/layout/vList2"/>
    <dgm:cxn modelId="{5306C121-B306-42FE-9D46-8EFDA5FCBF30}" type="presParOf" srcId="{F3ADF78A-83A5-41AF-BCD9-08C8D2142674}" destId="{CB525F19-DD70-4AFF-BABB-383E8D0635A4}" srcOrd="6" destOrd="0" presId="urn:microsoft.com/office/officeart/2005/8/layout/vList2"/>
    <dgm:cxn modelId="{C8B326BF-6723-41DF-A436-26B7A252ADF3}" type="presParOf" srcId="{F3ADF78A-83A5-41AF-BCD9-08C8D2142674}" destId="{2C6F73F8-BEB6-4FC2-9873-5B50741FB8EA}" srcOrd="7" destOrd="0" presId="urn:microsoft.com/office/officeart/2005/8/layout/vList2"/>
    <dgm:cxn modelId="{7560FCD7-369F-4C30-B98E-BE1BB8F6E4C1}" type="presParOf" srcId="{F3ADF78A-83A5-41AF-BCD9-08C8D2142674}" destId="{6940CD91-6F9F-48EF-AFFC-36A7A768F9B7}" srcOrd="8" destOrd="0" presId="urn:microsoft.com/office/officeart/2005/8/layout/vList2"/>
    <dgm:cxn modelId="{7E164777-5D3F-4BD6-9203-B1F8EB44178E}" type="presParOf" srcId="{F3ADF78A-83A5-41AF-BCD9-08C8D2142674}" destId="{BCA5DEDB-EFE2-48F3-8011-12604BF21216}" srcOrd="9" destOrd="0" presId="urn:microsoft.com/office/officeart/2005/8/layout/vList2"/>
    <dgm:cxn modelId="{0BC773DB-6982-4361-BAB7-07F252B0F684}" type="presParOf" srcId="{F3ADF78A-83A5-41AF-BCD9-08C8D2142674}" destId="{FD072F5B-D6F2-44AA-995E-745D9D72B706}"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1CCAF5-1F13-4A2B-BF5D-8F8C4B5AB3CD}" type="doc">
      <dgm:prSet loTypeId="urn:microsoft.com/office/officeart/2005/8/layout/vList2" loCatId="list" qsTypeId="urn:microsoft.com/office/officeart/2005/8/quickstyle/3d3" qsCatId="3D" csTypeId="urn:microsoft.com/office/officeart/2005/8/colors/accent5_2" csCatId="accent5" phldr="1"/>
      <dgm:spPr/>
      <dgm:t>
        <a:bodyPr/>
        <a:lstStyle/>
        <a:p>
          <a:endParaRPr lang="es-PE"/>
        </a:p>
      </dgm:t>
    </dgm:pt>
    <dgm:pt modelId="{D35C67CF-E12C-46E2-9BDB-7FA3C7AA481B}">
      <dgm:prSet phldrT="[Texto]" custT="1"/>
      <dgm:spPr/>
      <dgm:t>
        <a:bodyPr/>
        <a:lstStyle/>
        <a:p>
          <a:pPr algn="l"/>
          <a:r>
            <a:rPr lang="es-PE" sz="1800" b="1" dirty="0" smtClean="0">
              <a:solidFill>
                <a:schemeClr val="tx1"/>
              </a:solidFill>
            </a:rPr>
            <a:t>  </a:t>
          </a:r>
          <a:r>
            <a:rPr lang="es-PE" sz="1800" b="1" dirty="0" smtClean="0">
              <a:solidFill>
                <a:schemeClr val="bg1"/>
              </a:solidFill>
            </a:rPr>
            <a:t>COMUNICAR A LOS UND </a:t>
          </a:r>
          <a:r>
            <a:rPr lang="es-PE" sz="1800" b="1" dirty="0" smtClean="0">
              <a:solidFill>
                <a:schemeClr val="tx1"/>
              </a:solidFill>
            </a:rPr>
            <a:t>sobre la normatividad, las modificaciones y actualizaciones </a:t>
          </a:r>
          <a:r>
            <a:rPr lang="es-PE" sz="1800" b="1" dirty="0" smtClean="0">
              <a:solidFill>
                <a:schemeClr val="bg1"/>
              </a:solidFill>
            </a:rPr>
            <a:t>RESPECTO A LOS VMA</a:t>
          </a:r>
          <a:r>
            <a:rPr lang="es-PE" sz="1800" b="1" dirty="0" smtClean="0">
              <a:solidFill>
                <a:schemeClr val="tx1"/>
              </a:solidFill>
            </a:rPr>
            <a:t>. </a:t>
          </a:r>
          <a:endParaRPr lang="es-PE" sz="1800" b="1" dirty="0">
            <a:solidFill>
              <a:schemeClr val="tx1"/>
            </a:solidFill>
          </a:endParaRPr>
        </a:p>
      </dgm:t>
    </dgm:pt>
    <dgm:pt modelId="{36D5330C-E1DA-41B4-A56D-BEA816C21FE9}" type="parTrans" cxnId="{45837727-FC92-4E3E-8FAF-E1D305C0811B}">
      <dgm:prSet/>
      <dgm:spPr/>
      <dgm:t>
        <a:bodyPr/>
        <a:lstStyle/>
        <a:p>
          <a:pPr algn="l"/>
          <a:endParaRPr lang="es-PE" sz="1600" b="1">
            <a:solidFill>
              <a:schemeClr val="tx1"/>
            </a:solidFill>
          </a:endParaRPr>
        </a:p>
      </dgm:t>
    </dgm:pt>
    <dgm:pt modelId="{B5DE9123-D35F-4497-85A9-C220B4072E0C}" type="sibTrans" cxnId="{45837727-FC92-4E3E-8FAF-E1D305C0811B}">
      <dgm:prSet/>
      <dgm:spPr/>
      <dgm:t>
        <a:bodyPr/>
        <a:lstStyle/>
        <a:p>
          <a:pPr algn="l"/>
          <a:endParaRPr lang="es-PE" sz="1600" b="1">
            <a:solidFill>
              <a:schemeClr val="tx1"/>
            </a:solidFill>
          </a:endParaRPr>
        </a:p>
      </dgm:t>
    </dgm:pt>
    <dgm:pt modelId="{3BA9AC03-B08D-4BB2-9B52-4829E4D29F07}">
      <dgm:prSet custT="1"/>
      <dgm:spPr/>
      <dgm:t>
        <a:bodyPr/>
        <a:lstStyle/>
        <a:p>
          <a:pPr algn="l"/>
          <a:r>
            <a:rPr lang="es-PE" sz="1800" b="1" dirty="0" smtClean="0">
              <a:solidFill>
                <a:schemeClr val="tx1"/>
              </a:solidFill>
            </a:rPr>
            <a:t>  </a:t>
          </a:r>
          <a:r>
            <a:rPr lang="es-PE" sz="1800" b="1" dirty="0" smtClean="0">
              <a:solidFill>
                <a:schemeClr val="bg1"/>
              </a:solidFill>
            </a:rPr>
            <a:t>REPONER EL SERVICIO </a:t>
          </a:r>
          <a:r>
            <a:rPr lang="es-PE" sz="1800" b="1" dirty="0" smtClean="0">
              <a:solidFill>
                <a:schemeClr val="tx1"/>
              </a:solidFill>
            </a:rPr>
            <a:t>de alcantarillado previa verificación del cumplimiento de los parámetros establecidos en el </a:t>
          </a:r>
          <a:r>
            <a:rPr lang="es-PE" sz="1800" b="1" dirty="0" smtClean="0">
              <a:solidFill>
                <a:schemeClr val="bg1"/>
              </a:solidFill>
            </a:rPr>
            <a:t>ANEXO N° 2</a:t>
          </a:r>
          <a:r>
            <a:rPr lang="es-PE" sz="1800" b="1" dirty="0" smtClean="0">
              <a:solidFill>
                <a:schemeClr val="tx1"/>
              </a:solidFill>
            </a:rPr>
            <a:t>.</a:t>
          </a:r>
          <a:endParaRPr lang="es-PE" sz="1800" b="1" dirty="0">
            <a:solidFill>
              <a:schemeClr val="tx1"/>
            </a:solidFill>
          </a:endParaRPr>
        </a:p>
      </dgm:t>
    </dgm:pt>
    <dgm:pt modelId="{C0B4C835-73BC-460D-A0CD-E75DE6AB9CDA}" type="parTrans" cxnId="{9AFD14C1-446B-425B-B353-10AEB1FD7D64}">
      <dgm:prSet/>
      <dgm:spPr/>
      <dgm:t>
        <a:bodyPr/>
        <a:lstStyle/>
        <a:p>
          <a:pPr algn="l"/>
          <a:endParaRPr lang="es-PE" sz="1600" b="1">
            <a:solidFill>
              <a:schemeClr val="tx1"/>
            </a:solidFill>
          </a:endParaRPr>
        </a:p>
      </dgm:t>
    </dgm:pt>
    <dgm:pt modelId="{B9DB9333-DD93-4F44-9C2A-8AD41D00D75E}" type="sibTrans" cxnId="{9AFD14C1-446B-425B-B353-10AEB1FD7D64}">
      <dgm:prSet/>
      <dgm:spPr/>
      <dgm:t>
        <a:bodyPr/>
        <a:lstStyle/>
        <a:p>
          <a:pPr algn="l"/>
          <a:endParaRPr lang="es-PE" sz="1600" b="1">
            <a:solidFill>
              <a:schemeClr val="tx1"/>
            </a:solidFill>
          </a:endParaRPr>
        </a:p>
      </dgm:t>
    </dgm:pt>
    <dgm:pt modelId="{657B6EC8-AC15-4E9D-B213-AA0AECF4495B}">
      <dgm:prSet phldrT="[Texto]" custT="1"/>
      <dgm:spPr/>
      <dgm:t>
        <a:bodyPr/>
        <a:lstStyle/>
        <a:p>
          <a:pPr algn="l"/>
          <a:r>
            <a:rPr lang="es-PE" sz="1800" b="1" dirty="0" smtClean="0">
              <a:solidFill>
                <a:schemeClr val="bg1"/>
              </a:solidFill>
            </a:rPr>
            <a:t> REGISTRAR DE OFICIO AL UND</a:t>
          </a:r>
          <a:r>
            <a:rPr lang="es-PE" sz="1800" b="1" dirty="0" smtClean="0">
              <a:solidFill>
                <a:schemeClr val="tx1"/>
              </a:solidFill>
            </a:rPr>
            <a:t>, en cualquiera de los casos pre establecidos en el Reglamento.   </a:t>
          </a:r>
          <a:endParaRPr lang="es-PE" sz="1800" b="1" dirty="0">
            <a:solidFill>
              <a:schemeClr val="tx1"/>
            </a:solidFill>
          </a:endParaRPr>
        </a:p>
      </dgm:t>
    </dgm:pt>
    <dgm:pt modelId="{A7A5A9AE-D343-4819-A21A-683D7ACFE233}" type="parTrans" cxnId="{7FA00A03-058A-4D1D-8794-613FBE87FA59}">
      <dgm:prSet/>
      <dgm:spPr/>
      <dgm:t>
        <a:bodyPr/>
        <a:lstStyle/>
        <a:p>
          <a:pPr algn="l"/>
          <a:endParaRPr lang="es-PE" sz="1600" b="1">
            <a:solidFill>
              <a:schemeClr val="tx1"/>
            </a:solidFill>
          </a:endParaRPr>
        </a:p>
      </dgm:t>
    </dgm:pt>
    <dgm:pt modelId="{FBD4862C-C1D2-4470-8725-F9EBE5BF6279}" type="sibTrans" cxnId="{7FA00A03-058A-4D1D-8794-613FBE87FA59}">
      <dgm:prSet/>
      <dgm:spPr/>
      <dgm:t>
        <a:bodyPr/>
        <a:lstStyle/>
        <a:p>
          <a:pPr algn="l"/>
          <a:endParaRPr lang="es-PE" sz="1600" b="1">
            <a:solidFill>
              <a:schemeClr val="tx1"/>
            </a:solidFill>
          </a:endParaRPr>
        </a:p>
      </dgm:t>
    </dgm:pt>
    <dgm:pt modelId="{CBD7FCFA-06A4-46BE-9192-1DD7148FA265}">
      <dgm:prSet phldrT="[Texto]" custT="1"/>
      <dgm:spPr/>
      <dgm:t>
        <a:bodyPr/>
        <a:lstStyle/>
        <a:p>
          <a:pPr algn="l"/>
          <a:r>
            <a:rPr lang="es-PE" sz="1800" b="1" dirty="0" smtClean="0">
              <a:solidFill>
                <a:schemeClr val="tx1"/>
              </a:solidFill>
            </a:rPr>
            <a:t> </a:t>
          </a:r>
          <a:r>
            <a:rPr lang="es-PE" sz="1800" b="1" dirty="0" smtClean="0">
              <a:solidFill>
                <a:schemeClr val="bg1"/>
              </a:solidFill>
            </a:rPr>
            <a:t>SUSPENDER EL COBRO DEL PAGO ADICIONAL </a:t>
          </a:r>
          <a:r>
            <a:rPr lang="es-PE" sz="1800" b="1" dirty="0" smtClean="0">
              <a:solidFill>
                <a:schemeClr val="tx1"/>
              </a:solidFill>
            </a:rPr>
            <a:t>por exceso de concentración al UND, previa verificación del cumplimiento de los parámetros del </a:t>
          </a:r>
          <a:r>
            <a:rPr lang="es-PE" sz="1800" b="1" dirty="0" smtClean="0">
              <a:solidFill>
                <a:schemeClr val="bg1"/>
              </a:solidFill>
            </a:rPr>
            <a:t>ANEXO N° 1</a:t>
          </a:r>
          <a:r>
            <a:rPr lang="es-PE" sz="1800" b="1" dirty="0" smtClean="0">
              <a:solidFill>
                <a:schemeClr val="tx1"/>
              </a:solidFill>
            </a:rPr>
            <a:t>.</a:t>
          </a:r>
          <a:endParaRPr lang="es-PE" sz="1800" b="1" dirty="0">
            <a:solidFill>
              <a:schemeClr val="tx1"/>
            </a:solidFill>
          </a:endParaRPr>
        </a:p>
      </dgm:t>
    </dgm:pt>
    <dgm:pt modelId="{CD5F96D5-A96C-409E-BF71-8FCD58306AD2}" type="parTrans" cxnId="{5DDDED20-E366-4DA7-96EF-40C215E839A9}">
      <dgm:prSet/>
      <dgm:spPr/>
      <dgm:t>
        <a:bodyPr/>
        <a:lstStyle/>
        <a:p>
          <a:endParaRPr lang="es-PE"/>
        </a:p>
      </dgm:t>
    </dgm:pt>
    <dgm:pt modelId="{0D581706-74CD-44A0-A53C-3CB68CF1BE0D}" type="sibTrans" cxnId="{5DDDED20-E366-4DA7-96EF-40C215E839A9}">
      <dgm:prSet/>
      <dgm:spPr/>
      <dgm:t>
        <a:bodyPr/>
        <a:lstStyle/>
        <a:p>
          <a:endParaRPr lang="es-PE"/>
        </a:p>
      </dgm:t>
    </dgm:pt>
    <dgm:pt modelId="{9A2F83CF-6CBD-4339-B335-F3C7230F9281}">
      <dgm:prSet custT="1"/>
      <dgm:spPr/>
      <dgm:t>
        <a:bodyPr/>
        <a:lstStyle/>
        <a:p>
          <a:pPr algn="l"/>
          <a:r>
            <a:rPr lang="es-PE" sz="1800" b="1" dirty="0" smtClean="0">
              <a:solidFill>
                <a:schemeClr val="tx1"/>
              </a:solidFill>
            </a:rPr>
            <a:t> En </a:t>
          </a:r>
          <a:r>
            <a:rPr lang="es-PE" sz="1800" b="1" dirty="0" smtClean="0">
              <a:solidFill>
                <a:schemeClr val="bg1"/>
              </a:solidFill>
            </a:rPr>
            <a:t>CASO FORTUITO O FUERZA MAYOR</a:t>
          </a:r>
          <a:r>
            <a:rPr lang="es-PE" sz="1800" b="1" dirty="0" smtClean="0">
              <a:solidFill>
                <a:schemeClr val="tx1"/>
              </a:solidFill>
            </a:rPr>
            <a:t>, </a:t>
          </a:r>
          <a:r>
            <a:rPr lang="es-PE" sz="1800" b="1" dirty="0" smtClean="0">
              <a:solidFill>
                <a:schemeClr val="bg1"/>
              </a:solidFill>
            </a:rPr>
            <a:t>EVALUAR SI </a:t>
          </a:r>
          <a:r>
            <a:rPr lang="es-PE" sz="1800" b="1" dirty="0" smtClean="0">
              <a:solidFill>
                <a:schemeClr val="tx1"/>
              </a:solidFill>
            </a:rPr>
            <a:t>temporalmente </a:t>
          </a:r>
          <a:r>
            <a:rPr lang="es-PE" sz="1800" b="1" dirty="0" smtClean="0">
              <a:solidFill>
                <a:schemeClr val="bg1"/>
              </a:solidFill>
            </a:rPr>
            <a:t>PROCEDE EXONERAR </a:t>
          </a:r>
          <a:r>
            <a:rPr lang="es-PE" sz="1800" b="1" dirty="0" smtClean="0">
              <a:solidFill>
                <a:schemeClr val="tx1"/>
              </a:solidFill>
            </a:rPr>
            <a:t>al UND del pago adicional por exceso de concentración de parámetros o de la suspensión del servicio de descargas al sistema de alcantarillado.</a:t>
          </a:r>
          <a:endParaRPr lang="es-PE" sz="1800" b="1" dirty="0">
            <a:solidFill>
              <a:schemeClr val="tx1"/>
            </a:solidFill>
          </a:endParaRPr>
        </a:p>
      </dgm:t>
    </dgm:pt>
    <dgm:pt modelId="{4A09467C-ADF5-4968-8142-8A6E75E7BF3C}" type="parTrans" cxnId="{D5E60317-A7CA-4347-AE3E-AD5E2459482B}">
      <dgm:prSet/>
      <dgm:spPr/>
      <dgm:t>
        <a:bodyPr/>
        <a:lstStyle/>
        <a:p>
          <a:endParaRPr lang="es-PE"/>
        </a:p>
      </dgm:t>
    </dgm:pt>
    <dgm:pt modelId="{98AB2DCE-57A3-4772-8AAB-2822A47A4664}" type="sibTrans" cxnId="{D5E60317-A7CA-4347-AE3E-AD5E2459482B}">
      <dgm:prSet/>
      <dgm:spPr/>
      <dgm:t>
        <a:bodyPr/>
        <a:lstStyle/>
        <a:p>
          <a:endParaRPr lang="es-PE"/>
        </a:p>
      </dgm:t>
    </dgm:pt>
    <dgm:pt modelId="{F3ADF78A-83A5-41AF-BCD9-08C8D2142674}" type="pres">
      <dgm:prSet presAssocID="{E81CCAF5-1F13-4A2B-BF5D-8F8C4B5AB3CD}" presName="linear" presStyleCnt="0">
        <dgm:presLayoutVars>
          <dgm:animLvl val="lvl"/>
          <dgm:resizeHandles val="exact"/>
        </dgm:presLayoutVars>
      </dgm:prSet>
      <dgm:spPr/>
      <dgm:t>
        <a:bodyPr/>
        <a:lstStyle/>
        <a:p>
          <a:endParaRPr lang="es-PE"/>
        </a:p>
      </dgm:t>
    </dgm:pt>
    <dgm:pt modelId="{19AFE5CC-57B9-43DE-A56B-934712FA5FAA}" type="pres">
      <dgm:prSet presAssocID="{D35C67CF-E12C-46E2-9BDB-7FA3C7AA481B}" presName="parentText" presStyleLbl="node1" presStyleIdx="0" presStyleCnt="5" custScaleY="51317" custLinFactY="-6180" custLinFactNeighborY="-100000">
        <dgm:presLayoutVars>
          <dgm:chMax val="0"/>
          <dgm:bulletEnabled val="1"/>
        </dgm:presLayoutVars>
      </dgm:prSet>
      <dgm:spPr/>
      <dgm:t>
        <a:bodyPr/>
        <a:lstStyle/>
        <a:p>
          <a:endParaRPr lang="es-PE"/>
        </a:p>
      </dgm:t>
    </dgm:pt>
    <dgm:pt modelId="{921DA292-ABBA-47A7-A61B-2C64ADCB2041}" type="pres">
      <dgm:prSet presAssocID="{B5DE9123-D35F-4497-85A9-C220B4072E0C}" presName="spacer" presStyleCnt="0"/>
      <dgm:spPr/>
      <dgm:t>
        <a:bodyPr/>
        <a:lstStyle/>
        <a:p>
          <a:endParaRPr lang="es-PE"/>
        </a:p>
      </dgm:t>
    </dgm:pt>
    <dgm:pt modelId="{2FBDF5CA-AADC-4AE4-B84C-953BFFB400C7}" type="pres">
      <dgm:prSet presAssocID="{CBD7FCFA-06A4-46BE-9192-1DD7148FA265}" presName="parentText" presStyleLbl="node1" presStyleIdx="1" presStyleCnt="5" custScaleY="68302" custLinFactY="-10815" custLinFactNeighborY="-100000">
        <dgm:presLayoutVars>
          <dgm:chMax val="0"/>
          <dgm:bulletEnabled val="1"/>
        </dgm:presLayoutVars>
      </dgm:prSet>
      <dgm:spPr/>
      <dgm:t>
        <a:bodyPr/>
        <a:lstStyle/>
        <a:p>
          <a:endParaRPr lang="es-PE"/>
        </a:p>
      </dgm:t>
    </dgm:pt>
    <dgm:pt modelId="{B4E5265F-17AE-4BDE-93EC-8DF568D79976}" type="pres">
      <dgm:prSet presAssocID="{0D581706-74CD-44A0-A53C-3CB68CF1BE0D}" presName="spacer" presStyleCnt="0"/>
      <dgm:spPr/>
    </dgm:pt>
    <dgm:pt modelId="{6618D464-9C92-4672-BE1B-A96B90CEA79D}" type="pres">
      <dgm:prSet presAssocID="{3BA9AC03-B08D-4BB2-9B52-4829E4D29F07}" presName="parentText" presStyleLbl="node1" presStyleIdx="2" presStyleCnt="5" custScaleY="51316" custLinFactY="-14789" custLinFactNeighborY="-100000">
        <dgm:presLayoutVars>
          <dgm:chMax val="0"/>
          <dgm:bulletEnabled val="1"/>
        </dgm:presLayoutVars>
      </dgm:prSet>
      <dgm:spPr/>
      <dgm:t>
        <a:bodyPr/>
        <a:lstStyle/>
        <a:p>
          <a:endParaRPr lang="es-PE"/>
        </a:p>
      </dgm:t>
    </dgm:pt>
    <dgm:pt modelId="{36B899E5-C220-4773-B2F3-6B54047A8EB5}" type="pres">
      <dgm:prSet presAssocID="{B9DB9333-DD93-4F44-9C2A-8AD41D00D75E}" presName="spacer" presStyleCnt="0"/>
      <dgm:spPr/>
      <dgm:t>
        <a:bodyPr/>
        <a:lstStyle/>
        <a:p>
          <a:endParaRPr lang="es-PE"/>
        </a:p>
      </dgm:t>
    </dgm:pt>
    <dgm:pt modelId="{40BB41D0-22F0-45D6-82FC-0F8CCA699659}" type="pres">
      <dgm:prSet presAssocID="{9A2F83CF-6CBD-4339-B335-F3C7230F9281}" presName="parentText" presStyleLbl="node1" presStyleIdx="3" presStyleCnt="5" custScaleY="90909" custLinFactY="-17650" custLinFactNeighborY="-100000">
        <dgm:presLayoutVars>
          <dgm:chMax val="0"/>
          <dgm:bulletEnabled val="1"/>
        </dgm:presLayoutVars>
      </dgm:prSet>
      <dgm:spPr/>
      <dgm:t>
        <a:bodyPr/>
        <a:lstStyle/>
        <a:p>
          <a:endParaRPr lang="es-PE"/>
        </a:p>
      </dgm:t>
    </dgm:pt>
    <dgm:pt modelId="{98293987-0071-4143-9943-FFB96A0FF7B5}" type="pres">
      <dgm:prSet presAssocID="{98AB2DCE-57A3-4772-8AAB-2822A47A4664}" presName="spacer" presStyleCnt="0"/>
      <dgm:spPr/>
    </dgm:pt>
    <dgm:pt modelId="{6940CD91-6F9F-48EF-AFFC-36A7A768F9B7}" type="pres">
      <dgm:prSet presAssocID="{657B6EC8-AC15-4E9D-B213-AA0AECF4495B}" presName="parentText" presStyleLbl="node1" presStyleIdx="4" presStyleCnt="5" custScaleY="51316" custLinFactY="-21811" custLinFactNeighborY="-100000">
        <dgm:presLayoutVars>
          <dgm:chMax val="0"/>
          <dgm:bulletEnabled val="1"/>
        </dgm:presLayoutVars>
      </dgm:prSet>
      <dgm:spPr/>
      <dgm:t>
        <a:bodyPr/>
        <a:lstStyle/>
        <a:p>
          <a:endParaRPr lang="es-PE"/>
        </a:p>
      </dgm:t>
    </dgm:pt>
  </dgm:ptLst>
  <dgm:cxnLst>
    <dgm:cxn modelId="{D5E60317-A7CA-4347-AE3E-AD5E2459482B}" srcId="{E81CCAF5-1F13-4A2B-BF5D-8F8C4B5AB3CD}" destId="{9A2F83CF-6CBD-4339-B335-F3C7230F9281}" srcOrd="3" destOrd="0" parTransId="{4A09467C-ADF5-4968-8142-8A6E75E7BF3C}" sibTransId="{98AB2DCE-57A3-4772-8AAB-2822A47A4664}"/>
    <dgm:cxn modelId="{95A46C78-9008-4E27-A74B-7C848678CF4D}" type="presOf" srcId="{E81CCAF5-1F13-4A2B-BF5D-8F8C4B5AB3CD}" destId="{F3ADF78A-83A5-41AF-BCD9-08C8D2142674}" srcOrd="0" destOrd="0" presId="urn:microsoft.com/office/officeart/2005/8/layout/vList2"/>
    <dgm:cxn modelId="{FA70A8E0-328A-45AA-9A13-78829177968E}" type="presOf" srcId="{9A2F83CF-6CBD-4339-B335-F3C7230F9281}" destId="{40BB41D0-22F0-45D6-82FC-0F8CCA699659}" srcOrd="0" destOrd="0" presId="urn:microsoft.com/office/officeart/2005/8/layout/vList2"/>
    <dgm:cxn modelId="{C91C5E6F-1905-41D0-BE7C-AFBC10BA4486}" type="presOf" srcId="{3BA9AC03-B08D-4BB2-9B52-4829E4D29F07}" destId="{6618D464-9C92-4672-BE1B-A96B90CEA79D}" srcOrd="0" destOrd="0" presId="urn:microsoft.com/office/officeart/2005/8/layout/vList2"/>
    <dgm:cxn modelId="{BC40940E-9DE3-436F-BB65-4D20923886A8}" type="presOf" srcId="{657B6EC8-AC15-4E9D-B213-AA0AECF4495B}" destId="{6940CD91-6F9F-48EF-AFFC-36A7A768F9B7}" srcOrd="0" destOrd="0" presId="urn:microsoft.com/office/officeart/2005/8/layout/vList2"/>
    <dgm:cxn modelId="{9AFD14C1-446B-425B-B353-10AEB1FD7D64}" srcId="{E81CCAF5-1F13-4A2B-BF5D-8F8C4B5AB3CD}" destId="{3BA9AC03-B08D-4BB2-9B52-4829E4D29F07}" srcOrd="2" destOrd="0" parTransId="{C0B4C835-73BC-460D-A0CD-E75DE6AB9CDA}" sibTransId="{B9DB9333-DD93-4F44-9C2A-8AD41D00D75E}"/>
    <dgm:cxn modelId="{611549AB-4B74-43ED-BB12-A94506670575}" type="presOf" srcId="{D35C67CF-E12C-46E2-9BDB-7FA3C7AA481B}" destId="{19AFE5CC-57B9-43DE-A56B-934712FA5FAA}" srcOrd="0" destOrd="0" presId="urn:microsoft.com/office/officeart/2005/8/layout/vList2"/>
    <dgm:cxn modelId="{45837727-FC92-4E3E-8FAF-E1D305C0811B}" srcId="{E81CCAF5-1F13-4A2B-BF5D-8F8C4B5AB3CD}" destId="{D35C67CF-E12C-46E2-9BDB-7FA3C7AA481B}" srcOrd="0" destOrd="0" parTransId="{36D5330C-E1DA-41B4-A56D-BEA816C21FE9}" sibTransId="{B5DE9123-D35F-4497-85A9-C220B4072E0C}"/>
    <dgm:cxn modelId="{7FA00A03-058A-4D1D-8794-613FBE87FA59}" srcId="{E81CCAF5-1F13-4A2B-BF5D-8F8C4B5AB3CD}" destId="{657B6EC8-AC15-4E9D-B213-AA0AECF4495B}" srcOrd="4" destOrd="0" parTransId="{A7A5A9AE-D343-4819-A21A-683D7ACFE233}" sibTransId="{FBD4862C-C1D2-4470-8725-F9EBE5BF6279}"/>
    <dgm:cxn modelId="{311F6046-8502-4EFA-8B87-394F22E19A17}" type="presOf" srcId="{CBD7FCFA-06A4-46BE-9192-1DD7148FA265}" destId="{2FBDF5CA-AADC-4AE4-B84C-953BFFB400C7}" srcOrd="0" destOrd="0" presId="urn:microsoft.com/office/officeart/2005/8/layout/vList2"/>
    <dgm:cxn modelId="{5DDDED20-E366-4DA7-96EF-40C215E839A9}" srcId="{E81CCAF5-1F13-4A2B-BF5D-8F8C4B5AB3CD}" destId="{CBD7FCFA-06A4-46BE-9192-1DD7148FA265}" srcOrd="1" destOrd="0" parTransId="{CD5F96D5-A96C-409E-BF71-8FCD58306AD2}" sibTransId="{0D581706-74CD-44A0-A53C-3CB68CF1BE0D}"/>
    <dgm:cxn modelId="{DED0D197-CE9C-41BD-AA3F-ED6A3DB2C23C}" type="presParOf" srcId="{F3ADF78A-83A5-41AF-BCD9-08C8D2142674}" destId="{19AFE5CC-57B9-43DE-A56B-934712FA5FAA}" srcOrd="0" destOrd="0" presId="urn:microsoft.com/office/officeart/2005/8/layout/vList2"/>
    <dgm:cxn modelId="{59FCA0CF-628D-4290-ADFB-23D6D95763B6}" type="presParOf" srcId="{F3ADF78A-83A5-41AF-BCD9-08C8D2142674}" destId="{921DA292-ABBA-47A7-A61B-2C64ADCB2041}" srcOrd="1" destOrd="0" presId="urn:microsoft.com/office/officeart/2005/8/layout/vList2"/>
    <dgm:cxn modelId="{CB56D700-30D9-4E0B-8F94-FA0205A6C655}" type="presParOf" srcId="{F3ADF78A-83A5-41AF-BCD9-08C8D2142674}" destId="{2FBDF5CA-AADC-4AE4-B84C-953BFFB400C7}" srcOrd="2" destOrd="0" presId="urn:microsoft.com/office/officeart/2005/8/layout/vList2"/>
    <dgm:cxn modelId="{F6B39854-9742-4AFE-A799-93A144D42A94}" type="presParOf" srcId="{F3ADF78A-83A5-41AF-BCD9-08C8D2142674}" destId="{B4E5265F-17AE-4BDE-93EC-8DF568D79976}" srcOrd="3" destOrd="0" presId="urn:microsoft.com/office/officeart/2005/8/layout/vList2"/>
    <dgm:cxn modelId="{79E6429C-0E49-4EB0-A41F-85AF8E0190C4}" type="presParOf" srcId="{F3ADF78A-83A5-41AF-BCD9-08C8D2142674}" destId="{6618D464-9C92-4672-BE1B-A96B90CEA79D}" srcOrd="4" destOrd="0" presId="urn:microsoft.com/office/officeart/2005/8/layout/vList2"/>
    <dgm:cxn modelId="{5F7148FA-B064-4F97-82EA-C2B1B58FBE1D}" type="presParOf" srcId="{F3ADF78A-83A5-41AF-BCD9-08C8D2142674}" destId="{36B899E5-C220-4773-B2F3-6B54047A8EB5}" srcOrd="5" destOrd="0" presId="urn:microsoft.com/office/officeart/2005/8/layout/vList2"/>
    <dgm:cxn modelId="{5AAC98B4-7681-4C9C-8F2C-2D817C1D35D9}" type="presParOf" srcId="{F3ADF78A-83A5-41AF-BCD9-08C8D2142674}" destId="{40BB41D0-22F0-45D6-82FC-0F8CCA699659}" srcOrd="6" destOrd="0" presId="urn:microsoft.com/office/officeart/2005/8/layout/vList2"/>
    <dgm:cxn modelId="{573D8C21-0E7C-4232-A221-2D2EB3FD9E33}" type="presParOf" srcId="{F3ADF78A-83A5-41AF-BCD9-08C8D2142674}" destId="{98293987-0071-4143-9943-FFB96A0FF7B5}" srcOrd="7" destOrd="0" presId="urn:microsoft.com/office/officeart/2005/8/layout/vList2"/>
    <dgm:cxn modelId="{62471567-55E8-467F-87DB-4843843F484E}" type="presParOf" srcId="{F3ADF78A-83A5-41AF-BCD9-08C8D2142674}" destId="{6940CD91-6F9F-48EF-AFFC-36A7A768F9B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1CCAF5-1F13-4A2B-BF5D-8F8C4B5AB3CD}" type="doc">
      <dgm:prSet loTypeId="urn:microsoft.com/office/officeart/2005/8/layout/vList2" loCatId="list" qsTypeId="urn:microsoft.com/office/officeart/2005/8/quickstyle/3d3" qsCatId="3D" csTypeId="urn:microsoft.com/office/officeart/2005/8/colors/accent4_2" csCatId="accent4" phldr="1"/>
      <dgm:spPr/>
      <dgm:t>
        <a:bodyPr/>
        <a:lstStyle/>
        <a:p>
          <a:endParaRPr lang="es-PE"/>
        </a:p>
      </dgm:t>
    </dgm:pt>
    <dgm:pt modelId="{D35C67CF-E12C-46E2-9BDB-7FA3C7AA481B}">
      <dgm:prSet phldrT="[Texto]" custT="1"/>
      <dgm:spPr/>
      <dgm:t>
        <a:bodyPr/>
        <a:lstStyle/>
        <a:p>
          <a:pPr algn="l"/>
          <a:r>
            <a:rPr lang="es-PE" sz="1800" b="1" dirty="0" smtClean="0">
              <a:solidFill>
                <a:schemeClr val="tx1"/>
              </a:solidFill>
            </a:rPr>
            <a:t>  </a:t>
          </a:r>
          <a:r>
            <a:rPr lang="es-PE" sz="1800" b="1" dirty="0" smtClean="0">
              <a:solidFill>
                <a:schemeClr val="bg1"/>
              </a:solidFill>
            </a:rPr>
            <a:t>SOLICITAR</a:t>
          </a:r>
          <a:r>
            <a:rPr lang="es-PE" sz="1800" b="1" dirty="0" smtClean="0">
              <a:solidFill>
                <a:schemeClr val="tx1"/>
              </a:solidFill>
            </a:rPr>
            <a:t> al laboratorio que efectúe la </a:t>
          </a:r>
          <a:r>
            <a:rPr lang="es-PE" sz="1800" b="1" dirty="0" smtClean="0">
              <a:solidFill>
                <a:schemeClr val="bg1"/>
              </a:solidFill>
            </a:rPr>
            <a:t>TOMA DE MUESTRA INOPINADA</a:t>
          </a:r>
          <a:r>
            <a:rPr lang="es-PE" sz="1800" b="1" dirty="0" smtClean="0">
              <a:solidFill>
                <a:schemeClr val="tx1"/>
              </a:solidFill>
            </a:rPr>
            <a:t> y el análisis de las descargas del UND que, según su criterio amerite la revisión de los </a:t>
          </a:r>
          <a:r>
            <a:rPr lang="es-PE" sz="1800" b="1" dirty="0" smtClean="0">
              <a:solidFill>
                <a:schemeClr val="bg1"/>
              </a:solidFill>
            </a:rPr>
            <a:t>ANEXOS N° 1 Y N° 2</a:t>
          </a:r>
          <a:r>
            <a:rPr lang="es-PE" sz="1800" b="1" dirty="0" smtClean="0">
              <a:solidFill>
                <a:schemeClr val="tx1"/>
              </a:solidFill>
            </a:rPr>
            <a:t>.</a:t>
          </a:r>
          <a:endParaRPr lang="es-PE" sz="1800" b="1" dirty="0">
            <a:solidFill>
              <a:schemeClr val="tx1"/>
            </a:solidFill>
          </a:endParaRPr>
        </a:p>
      </dgm:t>
    </dgm:pt>
    <dgm:pt modelId="{36D5330C-E1DA-41B4-A56D-BEA816C21FE9}" type="parTrans" cxnId="{45837727-FC92-4E3E-8FAF-E1D305C0811B}">
      <dgm:prSet/>
      <dgm:spPr/>
      <dgm:t>
        <a:bodyPr/>
        <a:lstStyle/>
        <a:p>
          <a:pPr algn="l"/>
          <a:endParaRPr lang="es-PE" sz="1600" b="1">
            <a:solidFill>
              <a:schemeClr val="tx1"/>
            </a:solidFill>
          </a:endParaRPr>
        </a:p>
      </dgm:t>
    </dgm:pt>
    <dgm:pt modelId="{B5DE9123-D35F-4497-85A9-C220B4072E0C}" type="sibTrans" cxnId="{45837727-FC92-4E3E-8FAF-E1D305C0811B}">
      <dgm:prSet/>
      <dgm:spPr/>
      <dgm:t>
        <a:bodyPr/>
        <a:lstStyle/>
        <a:p>
          <a:pPr algn="l"/>
          <a:endParaRPr lang="es-PE" sz="1600" b="1">
            <a:solidFill>
              <a:schemeClr val="tx1"/>
            </a:solidFill>
          </a:endParaRPr>
        </a:p>
      </dgm:t>
    </dgm:pt>
    <dgm:pt modelId="{77CF8E0F-DE4B-417D-9356-3989B31C870C}">
      <dgm:prSet phldrT="[Texto]" custT="1"/>
      <dgm:spPr/>
      <dgm:t>
        <a:bodyPr/>
        <a:lstStyle/>
        <a:p>
          <a:pPr algn="l"/>
          <a:r>
            <a:rPr lang="es-PE" sz="1800" b="1" dirty="0" smtClean="0">
              <a:solidFill>
                <a:schemeClr val="tx1"/>
              </a:solidFill>
            </a:rPr>
            <a:t>  </a:t>
          </a:r>
          <a:r>
            <a:rPr lang="es-PE" sz="1800" b="1" dirty="0" smtClean="0">
              <a:solidFill>
                <a:schemeClr val="bg1"/>
              </a:solidFill>
            </a:rPr>
            <a:t>REALIZAR ESTUDIOS</a:t>
          </a:r>
          <a:r>
            <a:rPr lang="es-PE" sz="1800" b="1" dirty="0" smtClean="0">
              <a:solidFill>
                <a:schemeClr val="tx1"/>
              </a:solidFill>
            </a:rPr>
            <a:t> para caracterizar tipos de descargas no domésticas a fin de </a:t>
          </a:r>
          <a:r>
            <a:rPr lang="es-PE" sz="1800" b="1" dirty="0" smtClean="0">
              <a:solidFill>
                <a:schemeClr val="bg1"/>
              </a:solidFill>
            </a:rPr>
            <a:t>PROPONER</a:t>
          </a:r>
          <a:r>
            <a:rPr lang="es-PE" sz="1800" b="1" dirty="0" smtClean="0">
              <a:solidFill>
                <a:schemeClr val="tx1"/>
              </a:solidFill>
            </a:rPr>
            <a:t> su evaluación al </a:t>
          </a:r>
          <a:r>
            <a:rPr lang="es-PE" sz="1800" b="1" dirty="0" smtClean="0">
              <a:solidFill>
                <a:schemeClr val="bg1"/>
              </a:solidFill>
            </a:rPr>
            <a:t>MVCS</a:t>
          </a:r>
          <a:r>
            <a:rPr lang="es-PE" sz="1800" b="1" dirty="0" smtClean="0">
              <a:solidFill>
                <a:schemeClr val="tx1"/>
              </a:solidFill>
            </a:rPr>
            <a:t>.</a:t>
          </a:r>
          <a:endParaRPr lang="es-PE" sz="1800" b="1" dirty="0">
            <a:solidFill>
              <a:schemeClr val="tx1"/>
            </a:solidFill>
          </a:endParaRPr>
        </a:p>
      </dgm:t>
    </dgm:pt>
    <dgm:pt modelId="{5672C920-95E7-4C3C-95AC-058FD5738EF7}" type="parTrans" cxnId="{182AF33A-A0FD-48EC-9F55-6ABAA3BE9E28}">
      <dgm:prSet/>
      <dgm:spPr/>
      <dgm:t>
        <a:bodyPr/>
        <a:lstStyle/>
        <a:p>
          <a:pPr algn="l"/>
          <a:endParaRPr lang="es-PE" sz="1600" b="1">
            <a:solidFill>
              <a:schemeClr val="tx1"/>
            </a:solidFill>
          </a:endParaRPr>
        </a:p>
      </dgm:t>
    </dgm:pt>
    <dgm:pt modelId="{9F2A4EB1-3ACB-434D-A288-6E7E1A579B5C}" type="sibTrans" cxnId="{182AF33A-A0FD-48EC-9F55-6ABAA3BE9E28}">
      <dgm:prSet/>
      <dgm:spPr/>
      <dgm:t>
        <a:bodyPr/>
        <a:lstStyle/>
        <a:p>
          <a:pPr algn="l"/>
          <a:endParaRPr lang="es-PE" sz="1600" b="1">
            <a:solidFill>
              <a:schemeClr val="tx1"/>
            </a:solidFill>
          </a:endParaRPr>
        </a:p>
      </dgm:t>
    </dgm:pt>
    <dgm:pt modelId="{8A2ABC68-F5A6-423F-B595-964FB1C0625C}">
      <dgm:prSet phldrT="[Texto]" custT="1"/>
      <dgm:spPr/>
      <dgm:t>
        <a:bodyPr/>
        <a:lstStyle/>
        <a:p>
          <a:pPr algn="l"/>
          <a:r>
            <a:rPr lang="es-PE" sz="1800" b="1" dirty="0" smtClean="0">
              <a:solidFill>
                <a:schemeClr val="tx1"/>
              </a:solidFill>
            </a:rPr>
            <a:t>  </a:t>
          </a:r>
          <a:r>
            <a:rPr lang="es-PE" sz="1800" b="1" dirty="0" smtClean="0">
              <a:solidFill>
                <a:schemeClr val="bg1"/>
              </a:solidFill>
            </a:rPr>
            <a:t>SUSPENSIÓN TEMPORAL DEL SERVICIO</a:t>
          </a:r>
          <a:r>
            <a:rPr lang="es-PE" sz="1800" b="1" dirty="0" smtClean="0">
              <a:solidFill>
                <a:schemeClr val="tx1"/>
              </a:solidFill>
            </a:rPr>
            <a:t>: La EPS podrá suspender temporalmente el servicio de alcantarillado sanitario ante el incumplimiento de las obligaciones señaladas en el Reglamento.</a:t>
          </a:r>
          <a:endParaRPr lang="es-PE" sz="1800" b="1" dirty="0">
            <a:solidFill>
              <a:schemeClr val="tx1"/>
            </a:solidFill>
          </a:endParaRPr>
        </a:p>
      </dgm:t>
    </dgm:pt>
    <dgm:pt modelId="{FE5EDD67-1689-4741-9A00-312D008F7C83}" type="parTrans" cxnId="{C34AAF97-E2C8-427A-BA1F-6B305CAD35C7}">
      <dgm:prSet/>
      <dgm:spPr/>
      <dgm:t>
        <a:bodyPr/>
        <a:lstStyle/>
        <a:p>
          <a:pPr algn="l"/>
          <a:endParaRPr lang="es-PE" sz="1600" b="1">
            <a:solidFill>
              <a:schemeClr val="tx1"/>
            </a:solidFill>
          </a:endParaRPr>
        </a:p>
      </dgm:t>
    </dgm:pt>
    <dgm:pt modelId="{0CCCEC7D-2C79-4486-AE99-A2F3028D5667}" type="sibTrans" cxnId="{C34AAF97-E2C8-427A-BA1F-6B305CAD35C7}">
      <dgm:prSet/>
      <dgm:spPr/>
      <dgm:t>
        <a:bodyPr/>
        <a:lstStyle/>
        <a:p>
          <a:pPr algn="l"/>
          <a:endParaRPr lang="es-PE" sz="1600" b="1">
            <a:solidFill>
              <a:schemeClr val="tx1"/>
            </a:solidFill>
          </a:endParaRPr>
        </a:p>
      </dgm:t>
    </dgm:pt>
    <dgm:pt modelId="{3BA9AC03-B08D-4BB2-9B52-4829E4D29F07}">
      <dgm:prSet custT="1"/>
      <dgm:spPr/>
      <dgm:t>
        <a:bodyPr/>
        <a:lstStyle/>
        <a:p>
          <a:pPr algn="l"/>
          <a:r>
            <a:rPr lang="es-PE" sz="1800" b="1" dirty="0" smtClean="0">
              <a:solidFill>
                <a:schemeClr val="tx1"/>
              </a:solidFill>
            </a:rPr>
            <a:t>  De considerarlo necesario, </a:t>
          </a:r>
          <a:r>
            <a:rPr lang="es-PE" sz="1800" b="1" dirty="0" smtClean="0">
              <a:solidFill>
                <a:schemeClr val="bg1"/>
              </a:solidFill>
            </a:rPr>
            <a:t>SOLICITAR</a:t>
          </a:r>
          <a:r>
            <a:rPr lang="es-PE" sz="1800" b="1" dirty="0" smtClean="0">
              <a:solidFill>
                <a:schemeClr val="tx1"/>
              </a:solidFill>
            </a:rPr>
            <a:t> adicionalmente </a:t>
          </a:r>
          <a:r>
            <a:rPr lang="es-PE" sz="1800" b="1" dirty="0" smtClean="0">
              <a:solidFill>
                <a:schemeClr val="bg1"/>
              </a:solidFill>
            </a:rPr>
            <a:t>AL UND </a:t>
          </a:r>
          <a:r>
            <a:rPr lang="es-PE" sz="1800" b="1" dirty="0" smtClean="0">
              <a:solidFill>
                <a:schemeClr val="tx1"/>
              </a:solidFill>
            </a:rPr>
            <a:t>la </a:t>
          </a:r>
          <a:r>
            <a:rPr lang="es-PE" sz="1800" b="1" dirty="0" smtClean="0">
              <a:solidFill>
                <a:schemeClr val="bg1"/>
              </a:solidFill>
            </a:rPr>
            <a:t>PRESENTACIÓN</a:t>
          </a:r>
          <a:r>
            <a:rPr lang="es-PE" sz="1800" b="1" dirty="0" smtClean="0">
              <a:solidFill>
                <a:schemeClr val="tx1"/>
              </a:solidFill>
            </a:rPr>
            <a:t> de algunos o de todos los parámetros del </a:t>
          </a:r>
          <a:r>
            <a:rPr lang="es-PE" sz="1800" b="1" dirty="0" smtClean="0">
              <a:solidFill>
                <a:schemeClr val="bg1"/>
              </a:solidFill>
            </a:rPr>
            <a:t>ANEXO N° 2</a:t>
          </a:r>
          <a:r>
            <a:rPr lang="es-PE" sz="1800" b="1" dirty="0" smtClean="0">
              <a:solidFill>
                <a:schemeClr val="tx1"/>
              </a:solidFill>
            </a:rPr>
            <a:t>, en su </a:t>
          </a:r>
          <a:r>
            <a:rPr lang="es-PE" sz="1800" b="1" dirty="0" smtClean="0">
              <a:solidFill>
                <a:schemeClr val="bg1"/>
              </a:solidFill>
            </a:rPr>
            <a:t>PRIMERA</a:t>
          </a:r>
          <a:r>
            <a:rPr lang="es-PE" sz="1800" b="1" dirty="0" smtClean="0">
              <a:solidFill>
                <a:schemeClr val="tx1"/>
              </a:solidFill>
            </a:rPr>
            <a:t> presentación de </a:t>
          </a:r>
          <a:r>
            <a:rPr lang="es-PE" sz="1800" b="1" dirty="0" smtClean="0">
              <a:solidFill>
                <a:schemeClr val="bg1"/>
              </a:solidFill>
            </a:rPr>
            <a:t>DECLARACIÓN JURADA</a:t>
          </a:r>
          <a:r>
            <a:rPr lang="es-PE" sz="1800" b="1" dirty="0" smtClean="0">
              <a:solidFill>
                <a:schemeClr val="tx1"/>
              </a:solidFill>
            </a:rPr>
            <a:t>.</a:t>
          </a:r>
          <a:endParaRPr lang="es-PE" sz="1800" b="1" dirty="0">
            <a:solidFill>
              <a:schemeClr val="tx1"/>
            </a:solidFill>
          </a:endParaRPr>
        </a:p>
      </dgm:t>
    </dgm:pt>
    <dgm:pt modelId="{C0B4C835-73BC-460D-A0CD-E75DE6AB9CDA}" type="parTrans" cxnId="{9AFD14C1-446B-425B-B353-10AEB1FD7D64}">
      <dgm:prSet/>
      <dgm:spPr/>
      <dgm:t>
        <a:bodyPr/>
        <a:lstStyle/>
        <a:p>
          <a:pPr algn="l"/>
          <a:endParaRPr lang="es-PE" sz="1600" b="1">
            <a:solidFill>
              <a:schemeClr val="tx1"/>
            </a:solidFill>
          </a:endParaRPr>
        </a:p>
      </dgm:t>
    </dgm:pt>
    <dgm:pt modelId="{B9DB9333-DD93-4F44-9C2A-8AD41D00D75E}" type="sibTrans" cxnId="{9AFD14C1-446B-425B-B353-10AEB1FD7D64}">
      <dgm:prSet/>
      <dgm:spPr/>
      <dgm:t>
        <a:bodyPr/>
        <a:lstStyle/>
        <a:p>
          <a:pPr algn="l"/>
          <a:endParaRPr lang="es-PE" sz="1600" b="1">
            <a:solidFill>
              <a:schemeClr val="tx1"/>
            </a:solidFill>
          </a:endParaRPr>
        </a:p>
      </dgm:t>
    </dgm:pt>
    <dgm:pt modelId="{657B6EC8-AC15-4E9D-B213-AA0AECF4495B}">
      <dgm:prSet phldrT="[Texto]" custT="1"/>
      <dgm:spPr/>
      <dgm:t>
        <a:bodyPr/>
        <a:lstStyle/>
        <a:p>
          <a:pPr algn="l"/>
          <a:r>
            <a:rPr lang="es-PE" sz="1800" b="1" dirty="0" smtClean="0">
              <a:solidFill>
                <a:schemeClr val="tx1"/>
              </a:solidFill>
            </a:rPr>
            <a:t>  </a:t>
          </a:r>
          <a:r>
            <a:rPr lang="es-PE" sz="1800" b="1" dirty="0" smtClean="0">
              <a:solidFill>
                <a:schemeClr val="bg1"/>
              </a:solidFill>
            </a:rPr>
            <a:t>SUSPENSIÓN DEFINITIVA DEL SERVICIO</a:t>
          </a:r>
          <a:r>
            <a:rPr lang="es-PE" sz="1800" b="1" dirty="0" smtClean="0">
              <a:solidFill>
                <a:schemeClr val="tx1"/>
              </a:solidFill>
            </a:rPr>
            <a:t>: La EPS se encuentra facultada a suspender definitivamente el servicio de alcantarillado sanitario a usuarios clandestinos.</a:t>
          </a:r>
          <a:endParaRPr lang="es-PE" sz="1800" b="1" dirty="0">
            <a:solidFill>
              <a:schemeClr val="tx1"/>
            </a:solidFill>
          </a:endParaRPr>
        </a:p>
      </dgm:t>
    </dgm:pt>
    <dgm:pt modelId="{A7A5A9AE-D343-4819-A21A-683D7ACFE233}" type="parTrans" cxnId="{7FA00A03-058A-4D1D-8794-613FBE87FA59}">
      <dgm:prSet/>
      <dgm:spPr/>
      <dgm:t>
        <a:bodyPr/>
        <a:lstStyle/>
        <a:p>
          <a:pPr algn="l"/>
          <a:endParaRPr lang="es-PE" sz="1600" b="1">
            <a:solidFill>
              <a:schemeClr val="tx1"/>
            </a:solidFill>
          </a:endParaRPr>
        </a:p>
      </dgm:t>
    </dgm:pt>
    <dgm:pt modelId="{FBD4862C-C1D2-4470-8725-F9EBE5BF6279}" type="sibTrans" cxnId="{7FA00A03-058A-4D1D-8794-613FBE87FA59}">
      <dgm:prSet/>
      <dgm:spPr/>
      <dgm:t>
        <a:bodyPr/>
        <a:lstStyle/>
        <a:p>
          <a:pPr algn="l"/>
          <a:endParaRPr lang="es-PE" sz="1600" b="1">
            <a:solidFill>
              <a:schemeClr val="tx1"/>
            </a:solidFill>
          </a:endParaRPr>
        </a:p>
      </dgm:t>
    </dgm:pt>
    <dgm:pt modelId="{F3ADF78A-83A5-41AF-BCD9-08C8D2142674}" type="pres">
      <dgm:prSet presAssocID="{E81CCAF5-1F13-4A2B-BF5D-8F8C4B5AB3CD}" presName="linear" presStyleCnt="0">
        <dgm:presLayoutVars>
          <dgm:animLvl val="lvl"/>
          <dgm:resizeHandles val="exact"/>
        </dgm:presLayoutVars>
      </dgm:prSet>
      <dgm:spPr/>
      <dgm:t>
        <a:bodyPr/>
        <a:lstStyle/>
        <a:p>
          <a:endParaRPr lang="es-PE"/>
        </a:p>
      </dgm:t>
    </dgm:pt>
    <dgm:pt modelId="{19AFE5CC-57B9-43DE-A56B-934712FA5FAA}" type="pres">
      <dgm:prSet presAssocID="{D35C67CF-E12C-46E2-9BDB-7FA3C7AA481B}" presName="parentText" presStyleLbl="node1" presStyleIdx="0" presStyleCnt="5" custScaleY="75120" custLinFactNeighborY="46347">
        <dgm:presLayoutVars>
          <dgm:chMax val="0"/>
          <dgm:bulletEnabled val="1"/>
        </dgm:presLayoutVars>
      </dgm:prSet>
      <dgm:spPr/>
      <dgm:t>
        <a:bodyPr/>
        <a:lstStyle/>
        <a:p>
          <a:endParaRPr lang="es-PE"/>
        </a:p>
      </dgm:t>
    </dgm:pt>
    <dgm:pt modelId="{921DA292-ABBA-47A7-A61B-2C64ADCB2041}" type="pres">
      <dgm:prSet presAssocID="{B5DE9123-D35F-4497-85A9-C220B4072E0C}" presName="spacer" presStyleCnt="0"/>
      <dgm:spPr/>
      <dgm:t>
        <a:bodyPr/>
        <a:lstStyle/>
        <a:p>
          <a:endParaRPr lang="es-PE"/>
        </a:p>
      </dgm:t>
    </dgm:pt>
    <dgm:pt modelId="{363E6931-592D-4C08-B72C-008B45313A09}" type="pres">
      <dgm:prSet presAssocID="{77CF8E0F-DE4B-417D-9356-3989B31C870C}" presName="parentText" presStyleLbl="node1" presStyleIdx="1" presStyleCnt="5" custScaleY="56448" custLinFactNeighborX="1560" custLinFactNeighborY="34319">
        <dgm:presLayoutVars>
          <dgm:chMax val="0"/>
          <dgm:bulletEnabled val="1"/>
        </dgm:presLayoutVars>
      </dgm:prSet>
      <dgm:spPr/>
      <dgm:t>
        <a:bodyPr/>
        <a:lstStyle/>
        <a:p>
          <a:endParaRPr lang="es-PE"/>
        </a:p>
      </dgm:t>
    </dgm:pt>
    <dgm:pt modelId="{DF3C83E9-DD2B-433C-A426-C18770173D3E}" type="pres">
      <dgm:prSet presAssocID="{9F2A4EB1-3ACB-434D-A288-6E7E1A579B5C}" presName="spacer" presStyleCnt="0"/>
      <dgm:spPr/>
      <dgm:t>
        <a:bodyPr/>
        <a:lstStyle/>
        <a:p>
          <a:endParaRPr lang="es-PE"/>
        </a:p>
      </dgm:t>
    </dgm:pt>
    <dgm:pt modelId="{6618D464-9C92-4672-BE1B-A96B90CEA79D}" type="pres">
      <dgm:prSet presAssocID="{3BA9AC03-B08D-4BB2-9B52-4829E4D29F07}" presName="parentText" presStyleLbl="node1" presStyleIdx="2" presStyleCnt="5" custScaleY="76313" custLinFactNeighborY="38315">
        <dgm:presLayoutVars>
          <dgm:chMax val="0"/>
          <dgm:bulletEnabled val="1"/>
        </dgm:presLayoutVars>
      </dgm:prSet>
      <dgm:spPr/>
      <dgm:t>
        <a:bodyPr/>
        <a:lstStyle/>
        <a:p>
          <a:endParaRPr lang="es-PE"/>
        </a:p>
      </dgm:t>
    </dgm:pt>
    <dgm:pt modelId="{36B899E5-C220-4773-B2F3-6B54047A8EB5}" type="pres">
      <dgm:prSet presAssocID="{B9DB9333-DD93-4F44-9C2A-8AD41D00D75E}" presName="spacer" presStyleCnt="0"/>
      <dgm:spPr/>
      <dgm:t>
        <a:bodyPr/>
        <a:lstStyle/>
        <a:p>
          <a:endParaRPr lang="es-PE"/>
        </a:p>
      </dgm:t>
    </dgm:pt>
    <dgm:pt modelId="{CB525F19-DD70-4AFF-BABB-383E8D0635A4}" type="pres">
      <dgm:prSet presAssocID="{8A2ABC68-F5A6-423F-B595-964FB1C0625C}" presName="parentText" presStyleLbl="node1" presStyleIdx="3" presStyleCnt="5" custScaleY="75132" custLinFactNeighborY="22251">
        <dgm:presLayoutVars>
          <dgm:chMax val="0"/>
          <dgm:bulletEnabled val="1"/>
        </dgm:presLayoutVars>
      </dgm:prSet>
      <dgm:spPr/>
      <dgm:t>
        <a:bodyPr/>
        <a:lstStyle/>
        <a:p>
          <a:endParaRPr lang="es-PE"/>
        </a:p>
      </dgm:t>
    </dgm:pt>
    <dgm:pt modelId="{2C6F73F8-BEB6-4FC2-9873-5B50741FB8EA}" type="pres">
      <dgm:prSet presAssocID="{0CCCEC7D-2C79-4486-AE99-A2F3028D5667}" presName="spacer" presStyleCnt="0"/>
      <dgm:spPr/>
      <dgm:t>
        <a:bodyPr/>
        <a:lstStyle/>
        <a:p>
          <a:endParaRPr lang="es-PE"/>
        </a:p>
      </dgm:t>
    </dgm:pt>
    <dgm:pt modelId="{6940CD91-6F9F-48EF-AFFC-36A7A768F9B7}" type="pres">
      <dgm:prSet presAssocID="{657B6EC8-AC15-4E9D-B213-AA0AECF4495B}" presName="parentText" presStyleLbl="node1" presStyleIdx="4" presStyleCnt="5" custScaleY="75132" custLinFactNeighborY="14219">
        <dgm:presLayoutVars>
          <dgm:chMax val="0"/>
          <dgm:bulletEnabled val="1"/>
        </dgm:presLayoutVars>
      </dgm:prSet>
      <dgm:spPr/>
      <dgm:t>
        <a:bodyPr/>
        <a:lstStyle/>
        <a:p>
          <a:endParaRPr lang="es-PE"/>
        </a:p>
      </dgm:t>
    </dgm:pt>
  </dgm:ptLst>
  <dgm:cxnLst>
    <dgm:cxn modelId="{A0C1261B-E46D-4262-A3A1-7C69D6DD62E2}" type="presOf" srcId="{3BA9AC03-B08D-4BB2-9B52-4829E4D29F07}" destId="{6618D464-9C92-4672-BE1B-A96B90CEA79D}" srcOrd="0" destOrd="0" presId="urn:microsoft.com/office/officeart/2005/8/layout/vList2"/>
    <dgm:cxn modelId="{15F170D1-7DA7-4A90-A68E-79C3A753E381}" type="presOf" srcId="{D35C67CF-E12C-46E2-9BDB-7FA3C7AA481B}" destId="{19AFE5CC-57B9-43DE-A56B-934712FA5FAA}" srcOrd="0" destOrd="0" presId="urn:microsoft.com/office/officeart/2005/8/layout/vList2"/>
    <dgm:cxn modelId="{6E4204F8-7586-4C27-A099-17C503A561B6}" type="presOf" srcId="{8A2ABC68-F5A6-423F-B595-964FB1C0625C}" destId="{CB525F19-DD70-4AFF-BABB-383E8D0635A4}" srcOrd="0" destOrd="0" presId="urn:microsoft.com/office/officeart/2005/8/layout/vList2"/>
    <dgm:cxn modelId="{34C94EA7-4495-4ED2-B7A3-BDFD3CC6494A}" type="presOf" srcId="{77CF8E0F-DE4B-417D-9356-3989B31C870C}" destId="{363E6931-592D-4C08-B72C-008B45313A09}" srcOrd="0" destOrd="0" presId="urn:microsoft.com/office/officeart/2005/8/layout/vList2"/>
    <dgm:cxn modelId="{8AF9116F-05B8-4849-B963-6869BC9D230F}" type="presOf" srcId="{657B6EC8-AC15-4E9D-B213-AA0AECF4495B}" destId="{6940CD91-6F9F-48EF-AFFC-36A7A768F9B7}" srcOrd="0" destOrd="0" presId="urn:microsoft.com/office/officeart/2005/8/layout/vList2"/>
    <dgm:cxn modelId="{9AFD14C1-446B-425B-B353-10AEB1FD7D64}" srcId="{E81CCAF5-1F13-4A2B-BF5D-8F8C4B5AB3CD}" destId="{3BA9AC03-B08D-4BB2-9B52-4829E4D29F07}" srcOrd="2" destOrd="0" parTransId="{C0B4C835-73BC-460D-A0CD-E75DE6AB9CDA}" sibTransId="{B9DB9333-DD93-4F44-9C2A-8AD41D00D75E}"/>
    <dgm:cxn modelId="{182AF33A-A0FD-48EC-9F55-6ABAA3BE9E28}" srcId="{E81CCAF5-1F13-4A2B-BF5D-8F8C4B5AB3CD}" destId="{77CF8E0F-DE4B-417D-9356-3989B31C870C}" srcOrd="1" destOrd="0" parTransId="{5672C920-95E7-4C3C-95AC-058FD5738EF7}" sibTransId="{9F2A4EB1-3ACB-434D-A288-6E7E1A579B5C}"/>
    <dgm:cxn modelId="{D1584CA1-4115-4665-A3C9-D3C0C3C7998A}" type="presOf" srcId="{E81CCAF5-1F13-4A2B-BF5D-8F8C4B5AB3CD}" destId="{F3ADF78A-83A5-41AF-BCD9-08C8D2142674}" srcOrd="0" destOrd="0" presId="urn:microsoft.com/office/officeart/2005/8/layout/vList2"/>
    <dgm:cxn modelId="{45837727-FC92-4E3E-8FAF-E1D305C0811B}" srcId="{E81CCAF5-1F13-4A2B-BF5D-8F8C4B5AB3CD}" destId="{D35C67CF-E12C-46E2-9BDB-7FA3C7AA481B}" srcOrd="0" destOrd="0" parTransId="{36D5330C-E1DA-41B4-A56D-BEA816C21FE9}" sibTransId="{B5DE9123-D35F-4497-85A9-C220B4072E0C}"/>
    <dgm:cxn modelId="{7FA00A03-058A-4D1D-8794-613FBE87FA59}" srcId="{E81CCAF5-1F13-4A2B-BF5D-8F8C4B5AB3CD}" destId="{657B6EC8-AC15-4E9D-B213-AA0AECF4495B}" srcOrd="4" destOrd="0" parTransId="{A7A5A9AE-D343-4819-A21A-683D7ACFE233}" sibTransId="{FBD4862C-C1D2-4470-8725-F9EBE5BF6279}"/>
    <dgm:cxn modelId="{C34AAF97-E2C8-427A-BA1F-6B305CAD35C7}" srcId="{E81CCAF5-1F13-4A2B-BF5D-8F8C4B5AB3CD}" destId="{8A2ABC68-F5A6-423F-B595-964FB1C0625C}" srcOrd="3" destOrd="0" parTransId="{FE5EDD67-1689-4741-9A00-312D008F7C83}" sibTransId="{0CCCEC7D-2C79-4486-AE99-A2F3028D5667}"/>
    <dgm:cxn modelId="{CE102349-0807-4EB1-832D-7BAA36BE3850}" type="presParOf" srcId="{F3ADF78A-83A5-41AF-BCD9-08C8D2142674}" destId="{19AFE5CC-57B9-43DE-A56B-934712FA5FAA}" srcOrd="0" destOrd="0" presId="urn:microsoft.com/office/officeart/2005/8/layout/vList2"/>
    <dgm:cxn modelId="{FCAA73B3-EBD6-4446-988C-A67A921E1389}" type="presParOf" srcId="{F3ADF78A-83A5-41AF-BCD9-08C8D2142674}" destId="{921DA292-ABBA-47A7-A61B-2C64ADCB2041}" srcOrd="1" destOrd="0" presId="urn:microsoft.com/office/officeart/2005/8/layout/vList2"/>
    <dgm:cxn modelId="{E8842242-A8C8-4E5B-B01D-0A349D8D493B}" type="presParOf" srcId="{F3ADF78A-83A5-41AF-BCD9-08C8D2142674}" destId="{363E6931-592D-4C08-B72C-008B45313A09}" srcOrd="2" destOrd="0" presId="urn:microsoft.com/office/officeart/2005/8/layout/vList2"/>
    <dgm:cxn modelId="{11258129-AE3F-433B-9238-E4414E692B1A}" type="presParOf" srcId="{F3ADF78A-83A5-41AF-BCD9-08C8D2142674}" destId="{DF3C83E9-DD2B-433C-A426-C18770173D3E}" srcOrd="3" destOrd="0" presId="urn:microsoft.com/office/officeart/2005/8/layout/vList2"/>
    <dgm:cxn modelId="{F2B35157-0752-44EF-9777-872DA62797FB}" type="presParOf" srcId="{F3ADF78A-83A5-41AF-BCD9-08C8D2142674}" destId="{6618D464-9C92-4672-BE1B-A96B90CEA79D}" srcOrd="4" destOrd="0" presId="urn:microsoft.com/office/officeart/2005/8/layout/vList2"/>
    <dgm:cxn modelId="{B97C1187-AAFB-4AE2-ADDC-19F1F8F72CDC}" type="presParOf" srcId="{F3ADF78A-83A5-41AF-BCD9-08C8D2142674}" destId="{36B899E5-C220-4773-B2F3-6B54047A8EB5}" srcOrd="5" destOrd="0" presId="urn:microsoft.com/office/officeart/2005/8/layout/vList2"/>
    <dgm:cxn modelId="{14EFDDEA-FB41-4831-9466-1653456C5B58}" type="presParOf" srcId="{F3ADF78A-83A5-41AF-BCD9-08C8D2142674}" destId="{CB525F19-DD70-4AFF-BABB-383E8D0635A4}" srcOrd="6" destOrd="0" presId="urn:microsoft.com/office/officeart/2005/8/layout/vList2"/>
    <dgm:cxn modelId="{4263BE07-876B-4794-8DAE-2922D3DD357F}" type="presParOf" srcId="{F3ADF78A-83A5-41AF-BCD9-08C8D2142674}" destId="{2C6F73F8-BEB6-4FC2-9873-5B50741FB8EA}" srcOrd="7" destOrd="0" presId="urn:microsoft.com/office/officeart/2005/8/layout/vList2"/>
    <dgm:cxn modelId="{4F0BEEDD-7222-4239-87E0-F444E1EEC248}" type="presParOf" srcId="{F3ADF78A-83A5-41AF-BCD9-08C8D2142674}" destId="{6940CD91-6F9F-48EF-AFFC-36A7A768F9B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2D0AC5C-D7D2-477A-9F06-CE0B28CECBB4}" type="doc">
      <dgm:prSet loTypeId="urn:microsoft.com/office/officeart/2005/8/layout/radial6" loCatId="cycle" qsTypeId="urn:microsoft.com/office/officeart/2005/8/quickstyle/3d3" qsCatId="3D" csTypeId="urn:microsoft.com/office/officeart/2005/8/colors/accent4_2" csCatId="accent4" phldr="1"/>
      <dgm:spPr/>
      <dgm:t>
        <a:bodyPr/>
        <a:lstStyle/>
        <a:p>
          <a:endParaRPr lang="es-PE"/>
        </a:p>
      </dgm:t>
    </dgm:pt>
    <dgm:pt modelId="{7C578C97-F5FA-4A67-911D-B489903AAFDE}">
      <dgm:prSet phldrT="[Texto]"/>
      <dgm:spPr>
        <a:solidFill>
          <a:srgbClr val="00B050"/>
        </a:solidFill>
      </dgm:spPr>
      <dgm:t>
        <a:bodyPr/>
        <a:lstStyle/>
        <a:p>
          <a:r>
            <a:rPr lang="es-PE" b="1" dirty="0" smtClean="0"/>
            <a:t>VMA</a:t>
          </a:r>
          <a:endParaRPr lang="es-PE" b="1" dirty="0"/>
        </a:p>
      </dgm:t>
    </dgm:pt>
    <dgm:pt modelId="{96CC9993-F468-4ABF-9B53-04C41BFD65C6}" type="parTrans" cxnId="{28F3A30D-4BF2-4E5E-9448-45F041887032}">
      <dgm:prSet/>
      <dgm:spPr/>
      <dgm:t>
        <a:bodyPr/>
        <a:lstStyle/>
        <a:p>
          <a:endParaRPr lang="es-PE" b="1"/>
        </a:p>
      </dgm:t>
    </dgm:pt>
    <dgm:pt modelId="{9D213F8F-BC4B-418C-9F34-401E274AE117}" type="sibTrans" cxnId="{28F3A30D-4BF2-4E5E-9448-45F041887032}">
      <dgm:prSet/>
      <dgm:spPr/>
      <dgm:t>
        <a:bodyPr/>
        <a:lstStyle/>
        <a:p>
          <a:endParaRPr lang="es-PE" b="1"/>
        </a:p>
      </dgm:t>
    </dgm:pt>
    <dgm:pt modelId="{C908BADA-772C-40EE-A314-482F8AF18333}">
      <dgm:prSet phldrT="[Texto]"/>
      <dgm:spPr>
        <a:solidFill>
          <a:srgbClr val="00B050"/>
        </a:solidFill>
      </dgm:spPr>
      <dgm:t>
        <a:bodyPr/>
        <a:lstStyle/>
        <a:p>
          <a:r>
            <a:rPr lang="es-PE" b="1" dirty="0" smtClean="0"/>
            <a:t>PROCEDIMIENTOS</a:t>
          </a:r>
          <a:endParaRPr lang="es-PE" b="1" dirty="0"/>
        </a:p>
      </dgm:t>
    </dgm:pt>
    <dgm:pt modelId="{C00659C8-F250-426C-90BF-8E1A7C6EF515}" type="parTrans" cxnId="{E7EF7C0C-6D0F-42DB-843C-92F79B727E96}">
      <dgm:prSet/>
      <dgm:spPr/>
      <dgm:t>
        <a:bodyPr/>
        <a:lstStyle/>
        <a:p>
          <a:endParaRPr lang="es-PE" b="1"/>
        </a:p>
      </dgm:t>
    </dgm:pt>
    <dgm:pt modelId="{09869A15-75F5-4AA4-B40D-430FD4B8A806}" type="sibTrans" cxnId="{E7EF7C0C-6D0F-42DB-843C-92F79B727E96}">
      <dgm:prSet/>
      <dgm:spPr/>
      <dgm:t>
        <a:bodyPr/>
        <a:lstStyle/>
        <a:p>
          <a:endParaRPr lang="es-PE" b="1"/>
        </a:p>
      </dgm:t>
    </dgm:pt>
    <dgm:pt modelId="{1E9C5BFE-BBDD-46C2-8F96-6AFCE2205430}">
      <dgm:prSet phldrT="[Texto]"/>
      <dgm:spPr/>
      <dgm:t>
        <a:bodyPr/>
        <a:lstStyle/>
        <a:p>
          <a:r>
            <a:rPr lang="es-PE" b="1" dirty="0" smtClean="0"/>
            <a:t>IMPACTOS</a:t>
          </a:r>
          <a:endParaRPr lang="es-PE" b="1" dirty="0"/>
        </a:p>
      </dgm:t>
    </dgm:pt>
    <dgm:pt modelId="{0451C777-3ABA-4768-AC68-A8E59ED29487}" type="parTrans" cxnId="{90F581B7-10A7-44A0-AFD8-ACBA8D6186ED}">
      <dgm:prSet/>
      <dgm:spPr/>
      <dgm:t>
        <a:bodyPr/>
        <a:lstStyle/>
        <a:p>
          <a:endParaRPr lang="es-PE" b="1"/>
        </a:p>
      </dgm:t>
    </dgm:pt>
    <dgm:pt modelId="{426EA388-8F03-4563-9DA3-88DFD929C687}" type="sibTrans" cxnId="{90F581B7-10A7-44A0-AFD8-ACBA8D6186ED}">
      <dgm:prSet/>
      <dgm:spPr/>
      <dgm:t>
        <a:bodyPr/>
        <a:lstStyle/>
        <a:p>
          <a:endParaRPr lang="es-PE" b="1"/>
        </a:p>
      </dgm:t>
    </dgm:pt>
    <dgm:pt modelId="{550695EB-33CA-4602-8174-80E1FF818349}">
      <dgm:prSet phldrT="[Texto]"/>
      <dgm:spPr/>
      <dgm:t>
        <a:bodyPr/>
        <a:lstStyle/>
        <a:p>
          <a:r>
            <a:rPr lang="es-PE" b="1" dirty="0" smtClean="0"/>
            <a:t>RECOMENDACIONES</a:t>
          </a:r>
          <a:endParaRPr lang="es-PE" b="1" dirty="0"/>
        </a:p>
      </dgm:t>
    </dgm:pt>
    <dgm:pt modelId="{0EC656CF-D7B8-4C63-95D0-D56DD4354B3D}" type="parTrans" cxnId="{C899CAB9-2DEA-45C0-B2C6-FB705988155D}">
      <dgm:prSet/>
      <dgm:spPr/>
      <dgm:t>
        <a:bodyPr/>
        <a:lstStyle/>
        <a:p>
          <a:endParaRPr lang="es-PE" b="1"/>
        </a:p>
      </dgm:t>
    </dgm:pt>
    <dgm:pt modelId="{1A61A0D4-7791-40C3-8426-E5CB915F73F3}" type="sibTrans" cxnId="{C899CAB9-2DEA-45C0-B2C6-FB705988155D}">
      <dgm:prSet/>
      <dgm:spPr/>
      <dgm:t>
        <a:bodyPr/>
        <a:lstStyle/>
        <a:p>
          <a:endParaRPr lang="es-PE" b="1"/>
        </a:p>
      </dgm:t>
    </dgm:pt>
    <dgm:pt modelId="{BDB6CDAF-66F0-4CE3-BB34-C11C9AB5B209}">
      <dgm:prSet phldrT="[Texto]"/>
      <dgm:spPr/>
      <dgm:t>
        <a:bodyPr/>
        <a:lstStyle/>
        <a:p>
          <a:r>
            <a:rPr lang="es-PE" b="1" dirty="0" smtClean="0"/>
            <a:t>RAZÓN DE SER</a:t>
          </a:r>
          <a:endParaRPr lang="es-PE" b="1" dirty="0"/>
        </a:p>
      </dgm:t>
    </dgm:pt>
    <dgm:pt modelId="{683ADB00-3507-47C1-98A9-2C839C3958C0}" type="parTrans" cxnId="{00CB0F8D-3577-41FA-87CF-6928E28885EE}">
      <dgm:prSet/>
      <dgm:spPr/>
      <dgm:t>
        <a:bodyPr/>
        <a:lstStyle/>
        <a:p>
          <a:endParaRPr lang="es-PE" b="1"/>
        </a:p>
      </dgm:t>
    </dgm:pt>
    <dgm:pt modelId="{BB4BB4EA-F0ED-4B16-BB12-ACB7098919EE}" type="sibTrans" cxnId="{00CB0F8D-3577-41FA-87CF-6928E28885EE}">
      <dgm:prSet/>
      <dgm:spPr/>
      <dgm:t>
        <a:bodyPr/>
        <a:lstStyle/>
        <a:p>
          <a:endParaRPr lang="es-PE" b="1"/>
        </a:p>
      </dgm:t>
    </dgm:pt>
    <dgm:pt modelId="{845F3095-65C1-4547-A0B6-198F48F7D6DE}">
      <dgm:prSet phldrT="[Texto]"/>
      <dgm:spPr/>
      <dgm:t>
        <a:bodyPr/>
        <a:lstStyle/>
        <a:p>
          <a:r>
            <a:rPr lang="es-PE" b="1" dirty="0" smtClean="0"/>
            <a:t>DEFINICIONES</a:t>
          </a:r>
          <a:endParaRPr lang="es-PE" b="1" dirty="0"/>
        </a:p>
      </dgm:t>
    </dgm:pt>
    <dgm:pt modelId="{A0DA6CAE-F586-4CD5-9371-17C1153EAF15}" type="parTrans" cxnId="{79A35625-04A3-44F2-8FAA-418A862584CA}">
      <dgm:prSet/>
      <dgm:spPr/>
      <dgm:t>
        <a:bodyPr/>
        <a:lstStyle/>
        <a:p>
          <a:endParaRPr lang="es-PE" b="1"/>
        </a:p>
      </dgm:t>
    </dgm:pt>
    <dgm:pt modelId="{1E5D96C3-D85B-4855-A5FA-46910763A6E8}" type="sibTrans" cxnId="{79A35625-04A3-44F2-8FAA-418A862584CA}">
      <dgm:prSet/>
      <dgm:spPr/>
      <dgm:t>
        <a:bodyPr/>
        <a:lstStyle/>
        <a:p>
          <a:endParaRPr lang="es-PE" b="1"/>
        </a:p>
      </dgm:t>
    </dgm:pt>
    <dgm:pt modelId="{A960551E-48F0-4E07-A9F5-A8E2A07A63A5}" type="pres">
      <dgm:prSet presAssocID="{42D0AC5C-D7D2-477A-9F06-CE0B28CECBB4}" presName="Name0" presStyleCnt="0">
        <dgm:presLayoutVars>
          <dgm:chMax val="1"/>
          <dgm:dir/>
          <dgm:animLvl val="ctr"/>
          <dgm:resizeHandles val="exact"/>
        </dgm:presLayoutVars>
      </dgm:prSet>
      <dgm:spPr/>
      <dgm:t>
        <a:bodyPr/>
        <a:lstStyle/>
        <a:p>
          <a:endParaRPr lang="es-PE"/>
        </a:p>
      </dgm:t>
    </dgm:pt>
    <dgm:pt modelId="{AA6F6334-167B-4D93-A2F3-87A89E3C9B6F}" type="pres">
      <dgm:prSet presAssocID="{7C578C97-F5FA-4A67-911D-B489903AAFDE}" presName="centerShape" presStyleLbl="node0" presStyleIdx="0" presStyleCnt="1"/>
      <dgm:spPr/>
      <dgm:t>
        <a:bodyPr/>
        <a:lstStyle/>
        <a:p>
          <a:endParaRPr lang="es-PE"/>
        </a:p>
      </dgm:t>
    </dgm:pt>
    <dgm:pt modelId="{62D7D3D0-4F58-4B6A-95D7-0FAD1EF8BC3F}" type="pres">
      <dgm:prSet presAssocID="{BDB6CDAF-66F0-4CE3-BB34-C11C9AB5B209}" presName="node" presStyleLbl="node1" presStyleIdx="0" presStyleCnt="5" custScaleX="177156" custScaleY="75132">
        <dgm:presLayoutVars>
          <dgm:bulletEnabled val="1"/>
        </dgm:presLayoutVars>
      </dgm:prSet>
      <dgm:spPr/>
      <dgm:t>
        <a:bodyPr/>
        <a:lstStyle/>
        <a:p>
          <a:endParaRPr lang="es-PE"/>
        </a:p>
      </dgm:t>
    </dgm:pt>
    <dgm:pt modelId="{7507E588-3EBB-4A9E-B322-37DC8D5102E0}" type="pres">
      <dgm:prSet presAssocID="{BDB6CDAF-66F0-4CE3-BB34-C11C9AB5B209}" presName="dummy" presStyleCnt="0"/>
      <dgm:spPr/>
      <dgm:t>
        <a:bodyPr/>
        <a:lstStyle/>
        <a:p>
          <a:endParaRPr lang="es-PE"/>
        </a:p>
      </dgm:t>
    </dgm:pt>
    <dgm:pt modelId="{5D831DE3-B03C-4708-B1E0-4E22416B0386}" type="pres">
      <dgm:prSet presAssocID="{BB4BB4EA-F0ED-4B16-BB12-ACB7098919EE}" presName="sibTrans" presStyleLbl="sibTrans2D1" presStyleIdx="0" presStyleCnt="5"/>
      <dgm:spPr/>
      <dgm:t>
        <a:bodyPr/>
        <a:lstStyle/>
        <a:p>
          <a:endParaRPr lang="es-PE"/>
        </a:p>
      </dgm:t>
    </dgm:pt>
    <dgm:pt modelId="{3EFD1582-0657-4B83-8A68-F580FF2CFA52}" type="pres">
      <dgm:prSet presAssocID="{845F3095-65C1-4547-A0B6-198F48F7D6DE}" presName="node" presStyleLbl="node1" presStyleIdx="1" presStyleCnt="5" custScaleX="177156" custScaleY="75132" custRadScaleRad="116996" custRadScaleInc="11188">
        <dgm:presLayoutVars>
          <dgm:bulletEnabled val="1"/>
        </dgm:presLayoutVars>
      </dgm:prSet>
      <dgm:spPr/>
      <dgm:t>
        <a:bodyPr/>
        <a:lstStyle/>
        <a:p>
          <a:endParaRPr lang="es-PE"/>
        </a:p>
      </dgm:t>
    </dgm:pt>
    <dgm:pt modelId="{35D0AAC2-900F-4E06-8F83-BBEA81699662}" type="pres">
      <dgm:prSet presAssocID="{845F3095-65C1-4547-A0B6-198F48F7D6DE}" presName="dummy" presStyleCnt="0"/>
      <dgm:spPr/>
      <dgm:t>
        <a:bodyPr/>
        <a:lstStyle/>
        <a:p>
          <a:endParaRPr lang="es-PE"/>
        </a:p>
      </dgm:t>
    </dgm:pt>
    <dgm:pt modelId="{3F3CF5A7-5313-4F2A-B2CC-4F70DA81EDF5}" type="pres">
      <dgm:prSet presAssocID="{1E5D96C3-D85B-4855-A5FA-46910763A6E8}" presName="sibTrans" presStyleLbl="sibTrans2D1" presStyleIdx="1" presStyleCnt="5"/>
      <dgm:spPr/>
      <dgm:t>
        <a:bodyPr/>
        <a:lstStyle/>
        <a:p>
          <a:endParaRPr lang="es-PE"/>
        </a:p>
      </dgm:t>
    </dgm:pt>
    <dgm:pt modelId="{58C1E273-29FB-4271-A104-FF450D144DC0}" type="pres">
      <dgm:prSet presAssocID="{C908BADA-772C-40EE-A314-482F8AF18333}" presName="node" presStyleLbl="node1" presStyleIdx="2" presStyleCnt="5" custScaleX="177156" custScaleY="75132" custRadScaleRad="111352" custRadScaleInc="-30848">
        <dgm:presLayoutVars>
          <dgm:bulletEnabled val="1"/>
        </dgm:presLayoutVars>
      </dgm:prSet>
      <dgm:spPr/>
      <dgm:t>
        <a:bodyPr/>
        <a:lstStyle/>
        <a:p>
          <a:endParaRPr lang="es-PE"/>
        </a:p>
      </dgm:t>
    </dgm:pt>
    <dgm:pt modelId="{726B491C-6256-44BF-A65C-35B9CA7C8C98}" type="pres">
      <dgm:prSet presAssocID="{C908BADA-772C-40EE-A314-482F8AF18333}" presName="dummy" presStyleCnt="0"/>
      <dgm:spPr/>
      <dgm:t>
        <a:bodyPr/>
        <a:lstStyle/>
        <a:p>
          <a:endParaRPr lang="es-PE"/>
        </a:p>
      </dgm:t>
    </dgm:pt>
    <dgm:pt modelId="{6A3C5BE9-C350-4123-A41E-F58F722B9157}" type="pres">
      <dgm:prSet presAssocID="{09869A15-75F5-4AA4-B40D-430FD4B8A806}" presName="sibTrans" presStyleLbl="sibTrans2D1" presStyleIdx="2" presStyleCnt="5"/>
      <dgm:spPr/>
      <dgm:t>
        <a:bodyPr/>
        <a:lstStyle/>
        <a:p>
          <a:endParaRPr lang="es-PE"/>
        </a:p>
      </dgm:t>
    </dgm:pt>
    <dgm:pt modelId="{B12EC859-7D01-44B0-9BB1-FEAF9C0B0472}" type="pres">
      <dgm:prSet presAssocID="{1E9C5BFE-BBDD-46C2-8F96-6AFCE2205430}" presName="node" presStyleLbl="node1" presStyleIdx="3" presStyleCnt="5" custScaleX="177156" custScaleY="75132" custRadScaleRad="110141" custRadScaleInc="28055">
        <dgm:presLayoutVars>
          <dgm:bulletEnabled val="1"/>
        </dgm:presLayoutVars>
      </dgm:prSet>
      <dgm:spPr/>
      <dgm:t>
        <a:bodyPr/>
        <a:lstStyle/>
        <a:p>
          <a:endParaRPr lang="es-PE"/>
        </a:p>
      </dgm:t>
    </dgm:pt>
    <dgm:pt modelId="{C559F90B-1CDF-4840-B7E3-347A222EF449}" type="pres">
      <dgm:prSet presAssocID="{1E9C5BFE-BBDD-46C2-8F96-6AFCE2205430}" presName="dummy" presStyleCnt="0"/>
      <dgm:spPr/>
      <dgm:t>
        <a:bodyPr/>
        <a:lstStyle/>
        <a:p>
          <a:endParaRPr lang="es-PE"/>
        </a:p>
      </dgm:t>
    </dgm:pt>
    <dgm:pt modelId="{037DA0EB-CE7A-4B8F-9663-E25C02E463CA}" type="pres">
      <dgm:prSet presAssocID="{426EA388-8F03-4563-9DA3-88DFD929C687}" presName="sibTrans" presStyleLbl="sibTrans2D1" presStyleIdx="3" presStyleCnt="5"/>
      <dgm:spPr/>
      <dgm:t>
        <a:bodyPr/>
        <a:lstStyle/>
        <a:p>
          <a:endParaRPr lang="es-PE"/>
        </a:p>
      </dgm:t>
    </dgm:pt>
    <dgm:pt modelId="{C60F3679-E3DE-484E-81AE-F1FCDD8E00E5}" type="pres">
      <dgm:prSet presAssocID="{550695EB-33CA-4602-8174-80E1FF818349}" presName="node" presStyleLbl="node1" presStyleIdx="4" presStyleCnt="5" custScaleX="177156" custScaleY="75132" custRadScaleRad="115286" custRadScaleInc="-10218">
        <dgm:presLayoutVars>
          <dgm:bulletEnabled val="1"/>
        </dgm:presLayoutVars>
      </dgm:prSet>
      <dgm:spPr/>
      <dgm:t>
        <a:bodyPr/>
        <a:lstStyle/>
        <a:p>
          <a:endParaRPr lang="es-PE"/>
        </a:p>
      </dgm:t>
    </dgm:pt>
    <dgm:pt modelId="{157423E7-642A-42BC-AD0C-31FD8607FA11}" type="pres">
      <dgm:prSet presAssocID="{550695EB-33CA-4602-8174-80E1FF818349}" presName="dummy" presStyleCnt="0"/>
      <dgm:spPr/>
      <dgm:t>
        <a:bodyPr/>
        <a:lstStyle/>
        <a:p>
          <a:endParaRPr lang="es-PE"/>
        </a:p>
      </dgm:t>
    </dgm:pt>
    <dgm:pt modelId="{6A5B86A3-4AB4-4003-9D2B-D87BDB5D621D}" type="pres">
      <dgm:prSet presAssocID="{1A61A0D4-7791-40C3-8426-E5CB915F73F3}" presName="sibTrans" presStyleLbl="sibTrans2D1" presStyleIdx="4" presStyleCnt="5"/>
      <dgm:spPr/>
      <dgm:t>
        <a:bodyPr/>
        <a:lstStyle/>
        <a:p>
          <a:endParaRPr lang="es-PE"/>
        </a:p>
      </dgm:t>
    </dgm:pt>
  </dgm:ptLst>
  <dgm:cxnLst>
    <dgm:cxn modelId="{8CC418FF-3A2E-4CA8-AEBA-5C2529EA935D}" type="presOf" srcId="{845F3095-65C1-4547-A0B6-198F48F7D6DE}" destId="{3EFD1582-0657-4B83-8A68-F580FF2CFA52}" srcOrd="0" destOrd="0" presId="urn:microsoft.com/office/officeart/2005/8/layout/radial6"/>
    <dgm:cxn modelId="{8B31DFA0-BA53-4D6A-A4E0-C797E2564313}" type="presOf" srcId="{42D0AC5C-D7D2-477A-9F06-CE0B28CECBB4}" destId="{A960551E-48F0-4E07-A9F5-A8E2A07A63A5}" srcOrd="0" destOrd="0" presId="urn:microsoft.com/office/officeart/2005/8/layout/radial6"/>
    <dgm:cxn modelId="{DCEAC0DD-BBAF-4C08-9578-6BBDBB4AC47A}" type="presOf" srcId="{1A61A0D4-7791-40C3-8426-E5CB915F73F3}" destId="{6A5B86A3-4AB4-4003-9D2B-D87BDB5D621D}" srcOrd="0" destOrd="0" presId="urn:microsoft.com/office/officeart/2005/8/layout/radial6"/>
    <dgm:cxn modelId="{AC614D45-03F3-4559-900A-8BAD69FA5856}" type="presOf" srcId="{7C578C97-F5FA-4A67-911D-B489903AAFDE}" destId="{AA6F6334-167B-4D93-A2F3-87A89E3C9B6F}" srcOrd="0" destOrd="0" presId="urn:microsoft.com/office/officeart/2005/8/layout/radial6"/>
    <dgm:cxn modelId="{B337CCCC-A517-4164-8484-BAB351CD3232}" type="presOf" srcId="{426EA388-8F03-4563-9DA3-88DFD929C687}" destId="{037DA0EB-CE7A-4B8F-9663-E25C02E463CA}" srcOrd="0" destOrd="0" presId="urn:microsoft.com/office/officeart/2005/8/layout/radial6"/>
    <dgm:cxn modelId="{23A44545-5D46-4B41-8AD3-636AACB26CA4}" type="presOf" srcId="{BDB6CDAF-66F0-4CE3-BB34-C11C9AB5B209}" destId="{62D7D3D0-4F58-4B6A-95D7-0FAD1EF8BC3F}" srcOrd="0" destOrd="0" presId="urn:microsoft.com/office/officeart/2005/8/layout/radial6"/>
    <dgm:cxn modelId="{90F581B7-10A7-44A0-AFD8-ACBA8D6186ED}" srcId="{7C578C97-F5FA-4A67-911D-B489903AAFDE}" destId="{1E9C5BFE-BBDD-46C2-8F96-6AFCE2205430}" srcOrd="3" destOrd="0" parTransId="{0451C777-3ABA-4768-AC68-A8E59ED29487}" sibTransId="{426EA388-8F03-4563-9DA3-88DFD929C687}"/>
    <dgm:cxn modelId="{4942676D-F9BC-48CD-BD55-37CDFDDF643E}" type="presOf" srcId="{550695EB-33CA-4602-8174-80E1FF818349}" destId="{C60F3679-E3DE-484E-81AE-F1FCDD8E00E5}" srcOrd="0" destOrd="0" presId="urn:microsoft.com/office/officeart/2005/8/layout/radial6"/>
    <dgm:cxn modelId="{41D76864-60F3-41B6-9475-9828BF3F52C8}" type="presOf" srcId="{1E9C5BFE-BBDD-46C2-8F96-6AFCE2205430}" destId="{B12EC859-7D01-44B0-9BB1-FEAF9C0B0472}" srcOrd="0" destOrd="0" presId="urn:microsoft.com/office/officeart/2005/8/layout/radial6"/>
    <dgm:cxn modelId="{00CB0F8D-3577-41FA-87CF-6928E28885EE}" srcId="{7C578C97-F5FA-4A67-911D-B489903AAFDE}" destId="{BDB6CDAF-66F0-4CE3-BB34-C11C9AB5B209}" srcOrd="0" destOrd="0" parTransId="{683ADB00-3507-47C1-98A9-2C839C3958C0}" sibTransId="{BB4BB4EA-F0ED-4B16-BB12-ACB7098919EE}"/>
    <dgm:cxn modelId="{79A35625-04A3-44F2-8FAA-418A862584CA}" srcId="{7C578C97-F5FA-4A67-911D-B489903AAFDE}" destId="{845F3095-65C1-4547-A0B6-198F48F7D6DE}" srcOrd="1" destOrd="0" parTransId="{A0DA6CAE-F586-4CD5-9371-17C1153EAF15}" sibTransId="{1E5D96C3-D85B-4855-A5FA-46910763A6E8}"/>
    <dgm:cxn modelId="{EE21E295-5CA1-4B43-B814-5673CE6B6AFB}" type="presOf" srcId="{09869A15-75F5-4AA4-B40D-430FD4B8A806}" destId="{6A3C5BE9-C350-4123-A41E-F58F722B9157}" srcOrd="0" destOrd="0" presId="urn:microsoft.com/office/officeart/2005/8/layout/radial6"/>
    <dgm:cxn modelId="{E7EF7C0C-6D0F-42DB-843C-92F79B727E96}" srcId="{7C578C97-F5FA-4A67-911D-B489903AAFDE}" destId="{C908BADA-772C-40EE-A314-482F8AF18333}" srcOrd="2" destOrd="0" parTransId="{C00659C8-F250-426C-90BF-8E1A7C6EF515}" sibTransId="{09869A15-75F5-4AA4-B40D-430FD4B8A806}"/>
    <dgm:cxn modelId="{B57609FF-3321-43B8-96F1-6D0B5CD394EA}" type="presOf" srcId="{1E5D96C3-D85B-4855-A5FA-46910763A6E8}" destId="{3F3CF5A7-5313-4F2A-B2CC-4F70DA81EDF5}" srcOrd="0" destOrd="0" presId="urn:microsoft.com/office/officeart/2005/8/layout/radial6"/>
    <dgm:cxn modelId="{28F3A30D-4BF2-4E5E-9448-45F041887032}" srcId="{42D0AC5C-D7D2-477A-9F06-CE0B28CECBB4}" destId="{7C578C97-F5FA-4A67-911D-B489903AAFDE}" srcOrd="0" destOrd="0" parTransId="{96CC9993-F468-4ABF-9B53-04C41BFD65C6}" sibTransId="{9D213F8F-BC4B-418C-9F34-401E274AE117}"/>
    <dgm:cxn modelId="{0AD05B1C-C496-47D8-BB84-B59260C7B699}" type="presOf" srcId="{BB4BB4EA-F0ED-4B16-BB12-ACB7098919EE}" destId="{5D831DE3-B03C-4708-B1E0-4E22416B0386}" srcOrd="0" destOrd="0" presId="urn:microsoft.com/office/officeart/2005/8/layout/radial6"/>
    <dgm:cxn modelId="{C899CAB9-2DEA-45C0-B2C6-FB705988155D}" srcId="{7C578C97-F5FA-4A67-911D-B489903AAFDE}" destId="{550695EB-33CA-4602-8174-80E1FF818349}" srcOrd="4" destOrd="0" parTransId="{0EC656CF-D7B8-4C63-95D0-D56DD4354B3D}" sibTransId="{1A61A0D4-7791-40C3-8426-E5CB915F73F3}"/>
    <dgm:cxn modelId="{B9BF819B-654D-4198-9E99-30AF10DA61E1}" type="presOf" srcId="{C908BADA-772C-40EE-A314-482F8AF18333}" destId="{58C1E273-29FB-4271-A104-FF450D144DC0}" srcOrd="0" destOrd="0" presId="urn:microsoft.com/office/officeart/2005/8/layout/radial6"/>
    <dgm:cxn modelId="{D4679CD5-5556-4001-966C-8BA04547F744}" type="presParOf" srcId="{A960551E-48F0-4E07-A9F5-A8E2A07A63A5}" destId="{AA6F6334-167B-4D93-A2F3-87A89E3C9B6F}" srcOrd="0" destOrd="0" presId="urn:microsoft.com/office/officeart/2005/8/layout/radial6"/>
    <dgm:cxn modelId="{CBEDBB3C-5E42-45C3-B8FE-DDDBDBCE4B82}" type="presParOf" srcId="{A960551E-48F0-4E07-A9F5-A8E2A07A63A5}" destId="{62D7D3D0-4F58-4B6A-95D7-0FAD1EF8BC3F}" srcOrd="1" destOrd="0" presId="urn:microsoft.com/office/officeart/2005/8/layout/radial6"/>
    <dgm:cxn modelId="{A5A1579B-A015-4F3F-942D-336C0B4CC8EE}" type="presParOf" srcId="{A960551E-48F0-4E07-A9F5-A8E2A07A63A5}" destId="{7507E588-3EBB-4A9E-B322-37DC8D5102E0}" srcOrd="2" destOrd="0" presId="urn:microsoft.com/office/officeart/2005/8/layout/radial6"/>
    <dgm:cxn modelId="{38061190-064C-45E0-9112-9D7C47B4D8D3}" type="presParOf" srcId="{A960551E-48F0-4E07-A9F5-A8E2A07A63A5}" destId="{5D831DE3-B03C-4708-B1E0-4E22416B0386}" srcOrd="3" destOrd="0" presId="urn:microsoft.com/office/officeart/2005/8/layout/radial6"/>
    <dgm:cxn modelId="{413881D9-67EE-4341-B0B7-9C1A7D7AD55F}" type="presParOf" srcId="{A960551E-48F0-4E07-A9F5-A8E2A07A63A5}" destId="{3EFD1582-0657-4B83-8A68-F580FF2CFA52}" srcOrd="4" destOrd="0" presId="urn:microsoft.com/office/officeart/2005/8/layout/radial6"/>
    <dgm:cxn modelId="{1605A3AF-2167-408E-ADF7-DA1C69E2002A}" type="presParOf" srcId="{A960551E-48F0-4E07-A9F5-A8E2A07A63A5}" destId="{35D0AAC2-900F-4E06-8F83-BBEA81699662}" srcOrd="5" destOrd="0" presId="urn:microsoft.com/office/officeart/2005/8/layout/radial6"/>
    <dgm:cxn modelId="{7C7AB972-C34C-4DC6-A024-90ED276EBEF6}" type="presParOf" srcId="{A960551E-48F0-4E07-A9F5-A8E2A07A63A5}" destId="{3F3CF5A7-5313-4F2A-B2CC-4F70DA81EDF5}" srcOrd="6" destOrd="0" presId="urn:microsoft.com/office/officeart/2005/8/layout/radial6"/>
    <dgm:cxn modelId="{DA6ABF96-AF0C-4EC3-83D8-A5E4D1A5B70C}" type="presParOf" srcId="{A960551E-48F0-4E07-A9F5-A8E2A07A63A5}" destId="{58C1E273-29FB-4271-A104-FF450D144DC0}" srcOrd="7" destOrd="0" presId="urn:microsoft.com/office/officeart/2005/8/layout/radial6"/>
    <dgm:cxn modelId="{C8D85474-C597-4C73-A1F0-5456E1E88D99}" type="presParOf" srcId="{A960551E-48F0-4E07-A9F5-A8E2A07A63A5}" destId="{726B491C-6256-44BF-A65C-35B9CA7C8C98}" srcOrd="8" destOrd="0" presId="urn:microsoft.com/office/officeart/2005/8/layout/radial6"/>
    <dgm:cxn modelId="{B880BB95-31AD-499B-A0BD-5269026C95C1}" type="presParOf" srcId="{A960551E-48F0-4E07-A9F5-A8E2A07A63A5}" destId="{6A3C5BE9-C350-4123-A41E-F58F722B9157}" srcOrd="9" destOrd="0" presId="urn:microsoft.com/office/officeart/2005/8/layout/radial6"/>
    <dgm:cxn modelId="{3C2A8EE8-52BB-4172-BC28-4D55C755C6CF}" type="presParOf" srcId="{A960551E-48F0-4E07-A9F5-A8E2A07A63A5}" destId="{B12EC859-7D01-44B0-9BB1-FEAF9C0B0472}" srcOrd="10" destOrd="0" presId="urn:microsoft.com/office/officeart/2005/8/layout/radial6"/>
    <dgm:cxn modelId="{43C170E8-0928-4313-AD23-E96F528B50BD}" type="presParOf" srcId="{A960551E-48F0-4E07-A9F5-A8E2A07A63A5}" destId="{C559F90B-1CDF-4840-B7E3-347A222EF449}" srcOrd="11" destOrd="0" presId="urn:microsoft.com/office/officeart/2005/8/layout/radial6"/>
    <dgm:cxn modelId="{66CB7087-5EDA-4986-B546-8922CEDADDF4}" type="presParOf" srcId="{A960551E-48F0-4E07-A9F5-A8E2A07A63A5}" destId="{037DA0EB-CE7A-4B8F-9663-E25C02E463CA}" srcOrd="12" destOrd="0" presId="urn:microsoft.com/office/officeart/2005/8/layout/radial6"/>
    <dgm:cxn modelId="{457DD380-82A1-4F29-86D5-A0F06B723999}" type="presParOf" srcId="{A960551E-48F0-4E07-A9F5-A8E2A07A63A5}" destId="{C60F3679-E3DE-484E-81AE-F1FCDD8E00E5}" srcOrd="13" destOrd="0" presId="urn:microsoft.com/office/officeart/2005/8/layout/radial6"/>
    <dgm:cxn modelId="{A31934F1-65F4-4522-BCA3-8DA3C90B11EB}" type="presParOf" srcId="{A960551E-48F0-4E07-A9F5-A8E2A07A63A5}" destId="{157423E7-642A-42BC-AD0C-31FD8607FA11}" srcOrd="14" destOrd="0" presId="urn:microsoft.com/office/officeart/2005/8/layout/radial6"/>
    <dgm:cxn modelId="{5BDA9A59-DB6C-4836-A391-308F4D12C6E9}" type="presParOf" srcId="{A960551E-48F0-4E07-A9F5-A8E2A07A63A5}" destId="{6A5B86A3-4AB4-4003-9D2B-D87BDB5D621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269B3BF-A8E6-4149-B4E0-B815BED2EB21}" type="doc">
      <dgm:prSet loTypeId="urn:microsoft.com/office/officeart/2005/8/layout/radial3" loCatId="cycle" qsTypeId="urn:microsoft.com/office/officeart/2005/8/quickstyle/3d3" qsCatId="3D" csTypeId="urn:microsoft.com/office/officeart/2005/8/colors/accent4_5" csCatId="accent4" phldr="1"/>
      <dgm:spPr/>
      <dgm:t>
        <a:bodyPr/>
        <a:lstStyle/>
        <a:p>
          <a:endParaRPr lang="es-PE"/>
        </a:p>
      </dgm:t>
    </dgm:pt>
    <dgm:pt modelId="{CBD8A798-4BF4-4FF9-BF62-92D0631F8603}">
      <dgm:prSet phldrT="[Texto]"/>
      <dgm:spPr>
        <a:solidFill>
          <a:schemeClr val="accent3">
            <a:lumMod val="75000"/>
          </a:schemeClr>
        </a:solidFill>
      </dgm:spPr>
      <dgm:t>
        <a:bodyPr/>
        <a:lstStyle/>
        <a:p>
          <a:r>
            <a:rPr lang="es-PE" b="1" dirty="0" smtClean="0"/>
            <a:t>Procedimientos VMA</a:t>
          </a:r>
          <a:endParaRPr lang="es-PE" b="1" dirty="0"/>
        </a:p>
      </dgm:t>
    </dgm:pt>
    <dgm:pt modelId="{F6BC4B96-0478-4520-A796-A8182CAF7068}" type="parTrans" cxnId="{9E4CA0A9-A438-45F8-825B-4E9979E0B374}">
      <dgm:prSet/>
      <dgm:spPr/>
      <dgm:t>
        <a:bodyPr/>
        <a:lstStyle/>
        <a:p>
          <a:endParaRPr lang="es-PE" b="1"/>
        </a:p>
      </dgm:t>
    </dgm:pt>
    <dgm:pt modelId="{2DACAD49-9D2F-473A-A331-D1DEEDEFE534}" type="sibTrans" cxnId="{9E4CA0A9-A438-45F8-825B-4E9979E0B374}">
      <dgm:prSet/>
      <dgm:spPr/>
      <dgm:t>
        <a:bodyPr/>
        <a:lstStyle/>
        <a:p>
          <a:endParaRPr lang="es-PE" b="1"/>
        </a:p>
      </dgm:t>
    </dgm:pt>
    <dgm:pt modelId="{8D6A6499-1525-46B8-9942-16DFA660AE8B}">
      <dgm:prSet phldrT="[Texto]" custT="1"/>
      <dgm:spPr>
        <a:solidFill>
          <a:schemeClr val="accent3">
            <a:lumMod val="75000"/>
          </a:schemeClr>
        </a:solidFill>
        <a:ln>
          <a:noFill/>
        </a:ln>
        <a:effectLst/>
        <a:scene3d>
          <a:camera prst="orthographicFront">
            <a:rot lat="0" lon="0" rev="0"/>
          </a:camera>
          <a:lightRig rig="contrasting" dir="t">
            <a:rot lat="0" lon="0" rev="1200000"/>
          </a:lightRig>
        </a:scene3d>
      </dgm:spPr>
      <dgm:t>
        <a:bodyPr/>
        <a:lstStyle/>
        <a:p>
          <a:r>
            <a:rPr lang="es-PE" sz="2000" b="1" smtClean="0">
              <a:solidFill>
                <a:schemeClr val="tx1"/>
              </a:solidFill>
            </a:rPr>
            <a:t>Registro</a:t>
          </a:r>
          <a:endParaRPr lang="es-PE" sz="2000" b="1" dirty="0">
            <a:solidFill>
              <a:schemeClr val="tx1"/>
            </a:solidFill>
          </a:endParaRPr>
        </a:p>
      </dgm:t>
    </dgm:pt>
    <dgm:pt modelId="{27259830-8F0F-46B0-9173-C9708A154243}" type="parTrans" cxnId="{A054A72A-EF8F-4FB8-B89F-F370B4625A0E}">
      <dgm:prSet/>
      <dgm:spPr/>
      <dgm:t>
        <a:bodyPr/>
        <a:lstStyle/>
        <a:p>
          <a:endParaRPr lang="es-PE" b="1"/>
        </a:p>
      </dgm:t>
    </dgm:pt>
    <dgm:pt modelId="{3BF2DF90-4DB7-4D37-A3AF-DCDCD1A60F03}" type="sibTrans" cxnId="{A054A72A-EF8F-4FB8-B89F-F370B4625A0E}">
      <dgm:prSet/>
      <dgm:spPr/>
      <dgm:t>
        <a:bodyPr/>
        <a:lstStyle/>
        <a:p>
          <a:endParaRPr lang="es-PE" b="1"/>
        </a:p>
      </dgm:t>
    </dgm:pt>
    <dgm:pt modelId="{EC7E4684-32A2-4C2E-A0EE-373C070EED0B}">
      <dgm:prSet phldrT="[Texto]" custT="1"/>
      <dgm:spPr>
        <a:solidFill>
          <a:schemeClr val="accent3">
            <a:lumMod val="75000"/>
          </a:schemeClr>
        </a:solidFill>
      </dgm:spPr>
      <dgm:t>
        <a:bodyPr/>
        <a:lstStyle/>
        <a:p>
          <a:r>
            <a:rPr lang="es-PE" sz="1900" b="1" dirty="0" smtClean="0"/>
            <a:t>Monitoreo</a:t>
          </a:r>
          <a:r>
            <a:rPr lang="es-PE" sz="2000" b="1" dirty="0" smtClean="0"/>
            <a:t> y Control</a:t>
          </a:r>
          <a:endParaRPr lang="es-PE" sz="2000" b="1" dirty="0"/>
        </a:p>
      </dgm:t>
    </dgm:pt>
    <dgm:pt modelId="{82271115-5929-4E37-8077-CD79C75831CE}" type="parTrans" cxnId="{2ACA0704-E446-4031-BAAD-9E9DCF0F152D}">
      <dgm:prSet/>
      <dgm:spPr/>
      <dgm:t>
        <a:bodyPr/>
        <a:lstStyle/>
        <a:p>
          <a:endParaRPr lang="es-PE" b="1"/>
        </a:p>
      </dgm:t>
    </dgm:pt>
    <dgm:pt modelId="{72A46A7F-A853-4A80-B96E-D2CFFB073945}" type="sibTrans" cxnId="{2ACA0704-E446-4031-BAAD-9E9DCF0F152D}">
      <dgm:prSet/>
      <dgm:spPr/>
      <dgm:t>
        <a:bodyPr/>
        <a:lstStyle/>
        <a:p>
          <a:endParaRPr lang="es-PE" b="1"/>
        </a:p>
      </dgm:t>
    </dgm:pt>
    <dgm:pt modelId="{58CEA192-BA3B-4720-A300-690C91861147}">
      <dgm:prSet phldrT="[Texto]" custT="1"/>
      <dgm:spPr>
        <a:solidFill>
          <a:schemeClr val="accent3">
            <a:lumMod val="75000"/>
          </a:schemeClr>
        </a:solidFill>
      </dgm:spPr>
      <dgm:t>
        <a:bodyPr/>
        <a:lstStyle/>
        <a:p>
          <a:r>
            <a:rPr lang="es-PE" sz="2000" b="1" dirty="0" smtClean="0"/>
            <a:t>Toma de Muestra Inopinada</a:t>
          </a:r>
          <a:endParaRPr lang="es-PE" sz="2000" b="1" dirty="0"/>
        </a:p>
      </dgm:t>
    </dgm:pt>
    <dgm:pt modelId="{FA081C1B-6462-4A94-A1A2-9A97F5150DB4}" type="parTrans" cxnId="{5FA64021-6CA9-4EE4-B70C-3AEA26BF19E2}">
      <dgm:prSet/>
      <dgm:spPr/>
      <dgm:t>
        <a:bodyPr/>
        <a:lstStyle/>
        <a:p>
          <a:endParaRPr lang="es-PE" b="1"/>
        </a:p>
      </dgm:t>
    </dgm:pt>
    <dgm:pt modelId="{A11CAECD-F404-4BDB-B853-3EB564903A91}" type="sibTrans" cxnId="{5FA64021-6CA9-4EE4-B70C-3AEA26BF19E2}">
      <dgm:prSet/>
      <dgm:spPr/>
      <dgm:t>
        <a:bodyPr/>
        <a:lstStyle/>
        <a:p>
          <a:endParaRPr lang="es-PE" b="1"/>
        </a:p>
      </dgm:t>
    </dgm:pt>
    <dgm:pt modelId="{57C4E4EF-1AEC-44D3-B7B7-19E7E3DBABFE}">
      <dgm:prSet phldrT="[Texto]" custT="1"/>
      <dgm:spPr>
        <a:solidFill>
          <a:schemeClr val="accent3">
            <a:lumMod val="75000"/>
          </a:schemeClr>
        </a:solidFill>
      </dgm:spPr>
      <dgm:t>
        <a:bodyPr/>
        <a:lstStyle/>
        <a:p>
          <a:r>
            <a:rPr lang="es-PE" sz="2000" b="1" dirty="0" smtClean="0"/>
            <a:t>Reclamos</a:t>
          </a:r>
          <a:endParaRPr lang="es-PE" sz="2000" b="1" dirty="0"/>
        </a:p>
      </dgm:t>
    </dgm:pt>
    <dgm:pt modelId="{8A18AD06-1BAA-4293-9459-D3B86F74522C}" type="parTrans" cxnId="{DA4BA068-1773-45EC-BD62-9BA50A68190B}">
      <dgm:prSet/>
      <dgm:spPr/>
      <dgm:t>
        <a:bodyPr/>
        <a:lstStyle/>
        <a:p>
          <a:endParaRPr lang="es-PE" b="1"/>
        </a:p>
      </dgm:t>
    </dgm:pt>
    <dgm:pt modelId="{08D6A05C-A0A6-4EB7-9E2B-2FB2BC2DCFFA}" type="sibTrans" cxnId="{DA4BA068-1773-45EC-BD62-9BA50A68190B}">
      <dgm:prSet/>
      <dgm:spPr/>
      <dgm:t>
        <a:bodyPr/>
        <a:lstStyle/>
        <a:p>
          <a:endParaRPr lang="es-PE" b="1"/>
        </a:p>
      </dgm:t>
    </dgm:pt>
    <dgm:pt modelId="{1C60D6E4-FF47-4D33-99A7-E35257199CC0}" type="pres">
      <dgm:prSet presAssocID="{0269B3BF-A8E6-4149-B4E0-B815BED2EB21}" presName="composite" presStyleCnt="0">
        <dgm:presLayoutVars>
          <dgm:chMax val="1"/>
          <dgm:dir/>
          <dgm:resizeHandles val="exact"/>
        </dgm:presLayoutVars>
      </dgm:prSet>
      <dgm:spPr/>
      <dgm:t>
        <a:bodyPr/>
        <a:lstStyle/>
        <a:p>
          <a:endParaRPr lang="es-PE"/>
        </a:p>
      </dgm:t>
    </dgm:pt>
    <dgm:pt modelId="{2EB80337-B820-4DF3-B481-AFB8FE18E603}" type="pres">
      <dgm:prSet presAssocID="{0269B3BF-A8E6-4149-B4E0-B815BED2EB21}" presName="radial" presStyleCnt="0">
        <dgm:presLayoutVars>
          <dgm:animLvl val="ctr"/>
        </dgm:presLayoutVars>
      </dgm:prSet>
      <dgm:spPr/>
    </dgm:pt>
    <dgm:pt modelId="{1012B18B-72E3-4969-B60F-6BCC94595674}" type="pres">
      <dgm:prSet presAssocID="{CBD8A798-4BF4-4FF9-BF62-92D0631F8603}" presName="centerShape" presStyleLbl="vennNode1" presStyleIdx="0" presStyleCnt="5" custScaleX="90909" custScaleY="90909"/>
      <dgm:spPr/>
      <dgm:t>
        <a:bodyPr/>
        <a:lstStyle/>
        <a:p>
          <a:endParaRPr lang="es-PE"/>
        </a:p>
      </dgm:t>
    </dgm:pt>
    <dgm:pt modelId="{82FC75D2-319A-4108-9057-7BF33CFF902D}" type="pres">
      <dgm:prSet presAssocID="{8D6A6499-1525-46B8-9942-16DFA660AE8B}" presName="node" presStyleLbl="vennNode1" presStyleIdx="1" presStyleCnt="5" custScaleX="110000" custScaleY="110000">
        <dgm:presLayoutVars>
          <dgm:bulletEnabled val="1"/>
        </dgm:presLayoutVars>
      </dgm:prSet>
      <dgm:spPr/>
      <dgm:t>
        <a:bodyPr/>
        <a:lstStyle/>
        <a:p>
          <a:endParaRPr lang="es-PE"/>
        </a:p>
      </dgm:t>
    </dgm:pt>
    <dgm:pt modelId="{B49EDC47-191D-47CA-B437-BDA2448184F5}" type="pres">
      <dgm:prSet presAssocID="{EC7E4684-32A2-4C2E-A0EE-373C070EED0B}" presName="node" presStyleLbl="vennNode1" presStyleIdx="2" presStyleCnt="5" custScaleX="110000" custScaleY="110000">
        <dgm:presLayoutVars>
          <dgm:bulletEnabled val="1"/>
        </dgm:presLayoutVars>
      </dgm:prSet>
      <dgm:spPr/>
      <dgm:t>
        <a:bodyPr/>
        <a:lstStyle/>
        <a:p>
          <a:endParaRPr lang="es-PE"/>
        </a:p>
      </dgm:t>
    </dgm:pt>
    <dgm:pt modelId="{057DCAE8-EEDF-47C7-B341-DF70A081A3AE}" type="pres">
      <dgm:prSet presAssocID="{58CEA192-BA3B-4720-A300-690C91861147}" presName="node" presStyleLbl="vennNode1" presStyleIdx="3" presStyleCnt="5" custScaleX="110000" custScaleY="110000">
        <dgm:presLayoutVars>
          <dgm:bulletEnabled val="1"/>
        </dgm:presLayoutVars>
      </dgm:prSet>
      <dgm:spPr/>
      <dgm:t>
        <a:bodyPr/>
        <a:lstStyle/>
        <a:p>
          <a:endParaRPr lang="es-PE"/>
        </a:p>
      </dgm:t>
    </dgm:pt>
    <dgm:pt modelId="{6CB20107-979E-4253-A475-9C8A8B686840}" type="pres">
      <dgm:prSet presAssocID="{57C4E4EF-1AEC-44D3-B7B7-19E7E3DBABFE}" presName="node" presStyleLbl="vennNode1" presStyleIdx="4" presStyleCnt="5" custScaleX="110000" custScaleY="110000">
        <dgm:presLayoutVars>
          <dgm:bulletEnabled val="1"/>
        </dgm:presLayoutVars>
      </dgm:prSet>
      <dgm:spPr/>
      <dgm:t>
        <a:bodyPr/>
        <a:lstStyle/>
        <a:p>
          <a:endParaRPr lang="es-PE"/>
        </a:p>
      </dgm:t>
    </dgm:pt>
  </dgm:ptLst>
  <dgm:cxnLst>
    <dgm:cxn modelId="{9E4CA0A9-A438-45F8-825B-4E9979E0B374}" srcId="{0269B3BF-A8E6-4149-B4E0-B815BED2EB21}" destId="{CBD8A798-4BF4-4FF9-BF62-92D0631F8603}" srcOrd="0" destOrd="0" parTransId="{F6BC4B96-0478-4520-A796-A8182CAF7068}" sibTransId="{2DACAD49-9D2F-473A-A331-D1DEEDEFE534}"/>
    <dgm:cxn modelId="{ADF47282-D7BB-4AE7-B635-1C1D0712D57E}" type="presOf" srcId="{EC7E4684-32A2-4C2E-A0EE-373C070EED0B}" destId="{B49EDC47-191D-47CA-B437-BDA2448184F5}" srcOrd="0" destOrd="0" presId="urn:microsoft.com/office/officeart/2005/8/layout/radial3"/>
    <dgm:cxn modelId="{287B2758-4461-4F3E-832F-03E00BF0C5DE}" type="presOf" srcId="{57C4E4EF-1AEC-44D3-B7B7-19E7E3DBABFE}" destId="{6CB20107-979E-4253-A475-9C8A8B686840}" srcOrd="0" destOrd="0" presId="urn:microsoft.com/office/officeart/2005/8/layout/radial3"/>
    <dgm:cxn modelId="{A054A72A-EF8F-4FB8-B89F-F370B4625A0E}" srcId="{CBD8A798-4BF4-4FF9-BF62-92D0631F8603}" destId="{8D6A6499-1525-46B8-9942-16DFA660AE8B}" srcOrd="0" destOrd="0" parTransId="{27259830-8F0F-46B0-9173-C9708A154243}" sibTransId="{3BF2DF90-4DB7-4D37-A3AF-DCDCD1A60F03}"/>
    <dgm:cxn modelId="{DA4BA068-1773-45EC-BD62-9BA50A68190B}" srcId="{CBD8A798-4BF4-4FF9-BF62-92D0631F8603}" destId="{57C4E4EF-1AEC-44D3-B7B7-19E7E3DBABFE}" srcOrd="3" destOrd="0" parTransId="{8A18AD06-1BAA-4293-9459-D3B86F74522C}" sibTransId="{08D6A05C-A0A6-4EB7-9E2B-2FB2BC2DCFFA}"/>
    <dgm:cxn modelId="{0A4526C7-2B27-4EDE-AF61-04B7822DF499}" type="presOf" srcId="{58CEA192-BA3B-4720-A300-690C91861147}" destId="{057DCAE8-EEDF-47C7-B341-DF70A081A3AE}" srcOrd="0" destOrd="0" presId="urn:microsoft.com/office/officeart/2005/8/layout/radial3"/>
    <dgm:cxn modelId="{36D659FA-43DB-482A-9722-E21FA32A5E9C}" type="presOf" srcId="{0269B3BF-A8E6-4149-B4E0-B815BED2EB21}" destId="{1C60D6E4-FF47-4D33-99A7-E35257199CC0}" srcOrd="0" destOrd="0" presId="urn:microsoft.com/office/officeart/2005/8/layout/radial3"/>
    <dgm:cxn modelId="{5FA64021-6CA9-4EE4-B70C-3AEA26BF19E2}" srcId="{CBD8A798-4BF4-4FF9-BF62-92D0631F8603}" destId="{58CEA192-BA3B-4720-A300-690C91861147}" srcOrd="2" destOrd="0" parTransId="{FA081C1B-6462-4A94-A1A2-9A97F5150DB4}" sibTransId="{A11CAECD-F404-4BDB-B853-3EB564903A91}"/>
    <dgm:cxn modelId="{2ACA0704-E446-4031-BAAD-9E9DCF0F152D}" srcId="{CBD8A798-4BF4-4FF9-BF62-92D0631F8603}" destId="{EC7E4684-32A2-4C2E-A0EE-373C070EED0B}" srcOrd="1" destOrd="0" parTransId="{82271115-5929-4E37-8077-CD79C75831CE}" sibTransId="{72A46A7F-A853-4A80-B96E-D2CFFB073945}"/>
    <dgm:cxn modelId="{EE3099A0-E5E7-4F33-95F9-D2853B941D4D}" type="presOf" srcId="{CBD8A798-4BF4-4FF9-BF62-92D0631F8603}" destId="{1012B18B-72E3-4969-B60F-6BCC94595674}" srcOrd="0" destOrd="0" presId="urn:microsoft.com/office/officeart/2005/8/layout/radial3"/>
    <dgm:cxn modelId="{BE7FBADA-F746-4887-B536-A1FDB4EFBB70}" type="presOf" srcId="{8D6A6499-1525-46B8-9942-16DFA660AE8B}" destId="{82FC75D2-319A-4108-9057-7BF33CFF902D}" srcOrd="0" destOrd="0" presId="urn:microsoft.com/office/officeart/2005/8/layout/radial3"/>
    <dgm:cxn modelId="{C5110450-4364-4CEE-A99B-58A9C568ABCD}" type="presParOf" srcId="{1C60D6E4-FF47-4D33-99A7-E35257199CC0}" destId="{2EB80337-B820-4DF3-B481-AFB8FE18E603}" srcOrd="0" destOrd="0" presId="urn:microsoft.com/office/officeart/2005/8/layout/radial3"/>
    <dgm:cxn modelId="{B4F1C24B-66BF-448A-9C10-E9AC5C0DACC1}" type="presParOf" srcId="{2EB80337-B820-4DF3-B481-AFB8FE18E603}" destId="{1012B18B-72E3-4969-B60F-6BCC94595674}" srcOrd="0" destOrd="0" presId="urn:microsoft.com/office/officeart/2005/8/layout/radial3"/>
    <dgm:cxn modelId="{63F243C2-08C7-47B6-8122-517125F6447F}" type="presParOf" srcId="{2EB80337-B820-4DF3-B481-AFB8FE18E603}" destId="{82FC75D2-319A-4108-9057-7BF33CFF902D}" srcOrd="1" destOrd="0" presId="urn:microsoft.com/office/officeart/2005/8/layout/radial3"/>
    <dgm:cxn modelId="{73AFB8C7-2B0C-474A-9A27-4D2955B642EC}" type="presParOf" srcId="{2EB80337-B820-4DF3-B481-AFB8FE18E603}" destId="{B49EDC47-191D-47CA-B437-BDA2448184F5}" srcOrd="2" destOrd="0" presId="urn:microsoft.com/office/officeart/2005/8/layout/radial3"/>
    <dgm:cxn modelId="{4CC8C969-8C50-41BF-A591-E78145A06EE9}" type="presParOf" srcId="{2EB80337-B820-4DF3-B481-AFB8FE18E603}" destId="{057DCAE8-EEDF-47C7-B341-DF70A081A3AE}" srcOrd="3" destOrd="0" presId="urn:microsoft.com/office/officeart/2005/8/layout/radial3"/>
    <dgm:cxn modelId="{1936F990-6646-401F-B16A-35D1488934FC}" type="presParOf" srcId="{2EB80337-B820-4DF3-B481-AFB8FE18E603}" destId="{6CB20107-979E-4253-A475-9C8A8B68684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269B3BF-A8E6-4149-B4E0-B815BED2EB21}" type="doc">
      <dgm:prSet loTypeId="urn:microsoft.com/office/officeart/2005/8/layout/radial3" loCatId="cycle" qsTypeId="urn:microsoft.com/office/officeart/2005/8/quickstyle/3d3" qsCatId="3D" csTypeId="urn:microsoft.com/office/officeart/2005/8/colors/accent4_5" csCatId="accent4" phldr="1"/>
      <dgm:spPr/>
      <dgm:t>
        <a:bodyPr/>
        <a:lstStyle/>
        <a:p>
          <a:endParaRPr lang="es-PE"/>
        </a:p>
      </dgm:t>
    </dgm:pt>
    <dgm:pt modelId="{CBD8A798-4BF4-4FF9-BF62-92D0631F8603}">
      <dgm:prSet phldrT="[Texto]"/>
      <dgm:spPr>
        <a:solidFill>
          <a:schemeClr val="accent3">
            <a:lumMod val="75000"/>
          </a:schemeClr>
        </a:solidFill>
      </dgm:spPr>
      <dgm:t>
        <a:bodyPr/>
        <a:lstStyle/>
        <a:p>
          <a:r>
            <a:rPr lang="es-PE" b="1" dirty="0" smtClean="0"/>
            <a:t>Procedimientos VMA</a:t>
          </a:r>
          <a:endParaRPr lang="es-PE" b="1" dirty="0"/>
        </a:p>
      </dgm:t>
    </dgm:pt>
    <dgm:pt modelId="{F6BC4B96-0478-4520-A796-A8182CAF7068}" type="parTrans" cxnId="{9E4CA0A9-A438-45F8-825B-4E9979E0B374}">
      <dgm:prSet/>
      <dgm:spPr/>
      <dgm:t>
        <a:bodyPr/>
        <a:lstStyle/>
        <a:p>
          <a:endParaRPr lang="es-PE" b="1"/>
        </a:p>
      </dgm:t>
    </dgm:pt>
    <dgm:pt modelId="{2DACAD49-9D2F-473A-A331-D1DEEDEFE534}" type="sibTrans" cxnId="{9E4CA0A9-A438-45F8-825B-4E9979E0B374}">
      <dgm:prSet/>
      <dgm:spPr/>
      <dgm:t>
        <a:bodyPr/>
        <a:lstStyle/>
        <a:p>
          <a:endParaRPr lang="es-PE" b="1"/>
        </a:p>
      </dgm:t>
    </dgm:pt>
    <dgm:pt modelId="{8D6A6499-1525-46B8-9942-16DFA660AE8B}">
      <dgm:prSet phldrT="[Texto]" custT="1"/>
      <dgm:spPr>
        <a:solidFill>
          <a:schemeClr val="accent3">
            <a:lumMod val="50000"/>
          </a:schemeClr>
        </a:solidFill>
        <a:ln>
          <a:noFill/>
        </a:ln>
        <a:effectLst/>
        <a:scene3d>
          <a:camera prst="orthographicFront">
            <a:rot lat="0" lon="0" rev="0"/>
          </a:camera>
          <a:lightRig rig="contrasting" dir="t">
            <a:rot lat="0" lon="0" rev="7800000"/>
          </a:lightRig>
        </a:scene3d>
        <a:sp3d>
          <a:bevelT w="139700" h="139700"/>
        </a:sp3d>
      </dgm:spPr>
      <dgm:t>
        <a:bodyPr/>
        <a:lstStyle/>
        <a:p>
          <a:r>
            <a:rPr lang="es-PE" sz="2000" b="1" smtClean="0">
              <a:solidFill>
                <a:schemeClr val="bg1"/>
              </a:solidFill>
            </a:rPr>
            <a:t>Registro</a:t>
          </a:r>
          <a:endParaRPr lang="es-PE" sz="2000" b="1" dirty="0">
            <a:solidFill>
              <a:schemeClr val="bg1"/>
            </a:solidFill>
          </a:endParaRPr>
        </a:p>
      </dgm:t>
    </dgm:pt>
    <dgm:pt modelId="{27259830-8F0F-46B0-9173-C9708A154243}" type="parTrans" cxnId="{A054A72A-EF8F-4FB8-B89F-F370B4625A0E}">
      <dgm:prSet/>
      <dgm:spPr/>
      <dgm:t>
        <a:bodyPr/>
        <a:lstStyle/>
        <a:p>
          <a:endParaRPr lang="es-PE" b="1"/>
        </a:p>
      </dgm:t>
    </dgm:pt>
    <dgm:pt modelId="{3BF2DF90-4DB7-4D37-A3AF-DCDCD1A60F03}" type="sibTrans" cxnId="{A054A72A-EF8F-4FB8-B89F-F370B4625A0E}">
      <dgm:prSet/>
      <dgm:spPr/>
      <dgm:t>
        <a:bodyPr/>
        <a:lstStyle/>
        <a:p>
          <a:endParaRPr lang="es-PE" b="1"/>
        </a:p>
      </dgm:t>
    </dgm:pt>
    <dgm:pt modelId="{EC7E4684-32A2-4C2E-A0EE-373C070EED0B}">
      <dgm:prSet phldrT="[Texto]" custT="1"/>
      <dgm:spPr>
        <a:solidFill>
          <a:schemeClr val="accent3">
            <a:lumMod val="75000"/>
          </a:schemeClr>
        </a:solidFill>
      </dgm:spPr>
      <dgm:t>
        <a:bodyPr/>
        <a:lstStyle/>
        <a:p>
          <a:r>
            <a:rPr lang="es-PE" sz="1900" b="1" dirty="0" smtClean="0"/>
            <a:t>Monitoreo</a:t>
          </a:r>
          <a:r>
            <a:rPr lang="es-PE" sz="2000" b="1" dirty="0" smtClean="0"/>
            <a:t> y Control</a:t>
          </a:r>
          <a:endParaRPr lang="es-PE" sz="2000" b="1" dirty="0"/>
        </a:p>
      </dgm:t>
    </dgm:pt>
    <dgm:pt modelId="{82271115-5929-4E37-8077-CD79C75831CE}" type="parTrans" cxnId="{2ACA0704-E446-4031-BAAD-9E9DCF0F152D}">
      <dgm:prSet/>
      <dgm:spPr/>
      <dgm:t>
        <a:bodyPr/>
        <a:lstStyle/>
        <a:p>
          <a:endParaRPr lang="es-PE" b="1"/>
        </a:p>
      </dgm:t>
    </dgm:pt>
    <dgm:pt modelId="{72A46A7F-A853-4A80-B96E-D2CFFB073945}" type="sibTrans" cxnId="{2ACA0704-E446-4031-BAAD-9E9DCF0F152D}">
      <dgm:prSet/>
      <dgm:spPr/>
      <dgm:t>
        <a:bodyPr/>
        <a:lstStyle/>
        <a:p>
          <a:endParaRPr lang="es-PE" b="1"/>
        </a:p>
      </dgm:t>
    </dgm:pt>
    <dgm:pt modelId="{58CEA192-BA3B-4720-A300-690C91861147}">
      <dgm:prSet phldrT="[Texto]" custT="1"/>
      <dgm:spPr>
        <a:solidFill>
          <a:schemeClr val="accent3">
            <a:lumMod val="75000"/>
          </a:schemeClr>
        </a:solidFill>
      </dgm:spPr>
      <dgm:t>
        <a:bodyPr/>
        <a:lstStyle/>
        <a:p>
          <a:r>
            <a:rPr lang="es-PE" sz="2000" b="1" dirty="0" smtClean="0"/>
            <a:t>Toma de Muestra Inopinada</a:t>
          </a:r>
          <a:endParaRPr lang="es-PE" sz="2000" b="1" dirty="0"/>
        </a:p>
      </dgm:t>
    </dgm:pt>
    <dgm:pt modelId="{FA081C1B-6462-4A94-A1A2-9A97F5150DB4}" type="parTrans" cxnId="{5FA64021-6CA9-4EE4-B70C-3AEA26BF19E2}">
      <dgm:prSet/>
      <dgm:spPr/>
      <dgm:t>
        <a:bodyPr/>
        <a:lstStyle/>
        <a:p>
          <a:endParaRPr lang="es-PE" b="1"/>
        </a:p>
      </dgm:t>
    </dgm:pt>
    <dgm:pt modelId="{A11CAECD-F404-4BDB-B853-3EB564903A91}" type="sibTrans" cxnId="{5FA64021-6CA9-4EE4-B70C-3AEA26BF19E2}">
      <dgm:prSet/>
      <dgm:spPr/>
      <dgm:t>
        <a:bodyPr/>
        <a:lstStyle/>
        <a:p>
          <a:endParaRPr lang="es-PE" b="1"/>
        </a:p>
      </dgm:t>
    </dgm:pt>
    <dgm:pt modelId="{57C4E4EF-1AEC-44D3-B7B7-19E7E3DBABFE}">
      <dgm:prSet phldrT="[Texto]" custT="1"/>
      <dgm:spPr>
        <a:solidFill>
          <a:schemeClr val="accent3">
            <a:lumMod val="75000"/>
          </a:schemeClr>
        </a:solidFill>
      </dgm:spPr>
      <dgm:t>
        <a:bodyPr/>
        <a:lstStyle/>
        <a:p>
          <a:r>
            <a:rPr lang="es-PE" sz="2000" b="1" dirty="0" smtClean="0"/>
            <a:t>Reclamos</a:t>
          </a:r>
          <a:endParaRPr lang="es-PE" sz="2000" b="1" dirty="0"/>
        </a:p>
      </dgm:t>
    </dgm:pt>
    <dgm:pt modelId="{8A18AD06-1BAA-4293-9459-D3B86F74522C}" type="parTrans" cxnId="{DA4BA068-1773-45EC-BD62-9BA50A68190B}">
      <dgm:prSet/>
      <dgm:spPr/>
      <dgm:t>
        <a:bodyPr/>
        <a:lstStyle/>
        <a:p>
          <a:endParaRPr lang="es-PE" b="1"/>
        </a:p>
      </dgm:t>
    </dgm:pt>
    <dgm:pt modelId="{08D6A05C-A0A6-4EB7-9E2B-2FB2BC2DCFFA}" type="sibTrans" cxnId="{DA4BA068-1773-45EC-BD62-9BA50A68190B}">
      <dgm:prSet/>
      <dgm:spPr/>
      <dgm:t>
        <a:bodyPr/>
        <a:lstStyle/>
        <a:p>
          <a:endParaRPr lang="es-PE" b="1"/>
        </a:p>
      </dgm:t>
    </dgm:pt>
    <dgm:pt modelId="{1C60D6E4-FF47-4D33-99A7-E35257199CC0}" type="pres">
      <dgm:prSet presAssocID="{0269B3BF-A8E6-4149-B4E0-B815BED2EB21}" presName="composite" presStyleCnt="0">
        <dgm:presLayoutVars>
          <dgm:chMax val="1"/>
          <dgm:dir/>
          <dgm:resizeHandles val="exact"/>
        </dgm:presLayoutVars>
      </dgm:prSet>
      <dgm:spPr/>
      <dgm:t>
        <a:bodyPr/>
        <a:lstStyle/>
        <a:p>
          <a:endParaRPr lang="es-PE"/>
        </a:p>
      </dgm:t>
    </dgm:pt>
    <dgm:pt modelId="{2EB80337-B820-4DF3-B481-AFB8FE18E603}" type="pres">
      <dgm:prSet presAssocID="{0269B3BF-A8E6-4149-B4E0-B815BED2EB21}" presName="radial" presStyleCnt="0">
        <dgm:presLayoutVars>
          <dgm:animLvl val="ctr"/>
        </dgm:presLayoutVars>
      </dgm:prSet>
      <dgm:spPr/>
    </dgm:pt>
    <dgm:pt modelId="{1012B18B-72E3-4969-B60F-6BCC94595674}" type="pres">
      <dgm:prSet presAssocID="{CBD8A798-4BF4-4FF9-BF62-92D0631F8603}" presName="centerShape" presStyleLbl="vennNode1" presStyleIdx="0" presStyleCnt="5" custScaleX="90909" custScaleY="90909"/>
      <dgm:spPr/>
      <dgm:t>
        <a:bodyPr/>
        <a:lstStyle/>
        <a:p>
          <a:endParaRPr lang="es-PE"/>
        </a:p>
      </dgm:t>
    </dgm:pt>
    <dgm:pt modelId="{82FC75D2-319A-4108-9057-7BF33CFF902D}" type="pres">
      <dgm:prSet presAssocID="{8D6A6499-1525-46B8-9942-16DFA660AE8B}" presName="node" presStyleLbl="vennNode1" presStyleIdx="1" presStyleCnt="5" custScaleX="110000" custScaleY="110000">
        <dgm:presLayoutVars>
          <dgm:bulletEnabled val="1"/>
        </dgm:presLayoutVars>
      </dgm:prSet>
      <dgm:spPr/>
      <dgm:t>
        <a:bodyPr/>
        <a:lstStyle/>
        <a:p>
          <a:endParaRPr lang="es-PE"/>
        </a:p>
      </dgm:t>
    </dgm:pt>
    <dgm:pt modelId="{B49EDC47-191D-47CA-B437-BDA2448184F5}" type="pres">
      <dgm:prSet presAssocID="{EC7E4684-32A2-4C2E-A0EE-373C070EED0B}" presName="node" presStyleLbl="vennNode1" presStyleIdx="2" presStyleCnt="5" custScaleX="110000" custScaleY="110000">
        <dgm:presLayoutVars>
          <dgm:bulletEnabled val="1"/>
        </dgm:presLayoutVars>
      </dgm:prSet>
      <dgm:spPr/>
      <dgm:t>
        <a:bodyPr/>
        <a:lstStyle/>
        <a:p>
          <a:endParaRPr lang="es-PE"/>
        </a:p>
      </dgm:t>
    </dgm:pt>
    <dgm:pt modelId="{057DCAE8-EEDF-47C7-B341-DF70A081A3AE}" type="pres">
      <dgm:prSet presAssocID="{58CEA192-BA3B-4720-A300-690C91861147}" presName="node" presStyleLbl="vennNode1" presStyleIdx="3" presStyleCnt="5" custScaleX="110000" custScaleY="110000">
        <dgm:presLayoutVars>
          <dgm:bulletEnabled val="1"/>
        </dgm:presLayoutVars>
      </dgm:prSet>
      <dgm:spPr/>
      <dgm:t>
        <a:bodyPr/>
        <a:lstStyle/>
        <a:p>
          <a:endParaRPr lang="es-PE"/>
        </a:p>
      </dgm:t>
    </dgm:pt>
    <dgm:pt modelId="{6CB20107-979E-4253-A475-9C8A8B686840}" type="pres">
      <dgm:prSet presAssocID="{57C4E4EF-1AEC-44D3-B7B7-19E7E3DBABFE}" presName="node" presStyleLbl="vennNode1" presStyleIdx="4" presStyleCnt="5" custScaleX="110000" custScaleY="110000">
        <dgm:presLayoutVars>
          <dgm:bulletEnabled val="1"/>
        </dgm:presLayoutVars>
      </dgm:prSet>
      <dgm:spPr/>
      <dgm:t>
        <a:bodyPr/>
        <a:lstStyle/>
        <a:p>
          <a:endParaRPr lang="es-PE"/>
        </a:p>
      </dgm:t>
    </dgm:pt>
  </dgm:ptLst>
  <dgm:cxnLst>
    <dgm:cxn modelId="{C1A6CC1C-93E3-479C-AC74-FE9FB1565D91}" type="presOf" srcId="{8D6A6499-1525-46B8-9942-16DFA660AE8B}" destId="{82FC75D2-319A-4108-9057-7BF33CFF902D}" srcOrd="0" destOrd="0" presId="urn:microsoft.com/office/officeart/2005/8/layout/radial3"/>
    <dgm:cxn modelId="{DA4BA068-1773-45EC-BD62-9BA50A68190B}" srcId="{CBD8A798-4BF4-4FF9-BF62-92D0631F8603}" destId="{57C4E4EF-1AEC-44D3-B7B7-19E7E3DBABFE}" srcOrd="3" destOrd="0" parTransId="{8A18AD06-1BAA-4293-9459-D3B86F74522C}" sibTransId="{08D6A05C-A0A6-4EB7-9E2B-2FB2BC2DCFFA}"/>
    <dgm:cxn modelId="{0256D07E-1DCF-4A6B-BE62-3DD5E75B93A5}" type="presOf" srcId="{58CEA192-BA3B-4720-A300-690C91861147}" destId="{057DCAE8-EEDF-47C7-B341-DF70A081A3AE}" srcOrd="0" destOrd="0" presId="urn:microsoft.com/office/officeart/2005/8/layout/radial3"/>
    <dgm:cxn modelId="{2ACA0704-E446-4031-BAAD-9E9DCF0F152D}" srcId="{CBD8A798-4BF4-4FF9-BF62-92D0631F8603}" destId="{EC7E4684-32A2-4C2E-A0EE-373C070EED0B}" srcOrd="1" destOrd="0" parTransId="{82271115-5929-4E37-8077-CD79C75831CE}" sibTransId="{72A46A7F-A853-4A80-B96E-D2CFFB073945}"/>
    <dgm:cxn modelId="{68FF7241-7009-4315-9AF3-C1044BA232EC}" type="presOf" srcId="{57C4E4EF-1AEC-44D3-B7B7-19E7E3DBABFE}" destId="{6CB20107-979E-4253-A475-9C8A8B686840}" srcOrd="0" destOrd="0" presId="urn:microsoft.com/office/officeart/2005/8/layout/radial3"/>
    <dgm:cxn modelId="{00FBA646-874E-4D82-9D0E-E4FABA4D3AA1}" type="presOf" srcId="{CBD8A798-4BF4-4FF9-BF62-92D0631F8603}" destId="{1012B18B-72E3-4969-B60F-6BCC94595674}" srcOrd="0" destOrd="0" presId="urn:microsoft.com/office/officeart/2005/8/layout/radial3"/>
    <dgm:cxn modelId="{A054A72A-EF8F-4FB8-B89F-F370B4625A0E}" srcId="{CBD8A798-4BF4-4FF9-BF62-92D0631F8603}" destId="{8D6A6499-1525-46B8-9942-16DFA660AE8B}" srcOrd="0" destOrd="0" parTransId="{27259830-8F0F-46B0-9173-C9708A154243}" sibTransId="{3BF2DF90-4DB7-4D37-A3AF-DCDCD1A60F03}"/>
    <dgm:cxn modelId="{48239940-67C0-4F1D-A44E-1A0BECFA7034}" type="presOf" srcId="{EC7E4684-32A2-4C2E-A0EE-373C070EED0B}" destId="{B49EDC47-191D-47CA-B437-BDA2448184F5}" srcOrd="0" destOrd="0" presId="urn:microsoft.com/office/officeart/2005/8/layout/radial3"/>
    <dgm:cxn modelId="{5FA64021-6CA9-4EE4-B70C-3AEA26BF19E2}" srcId="{CBD8A798-4BF4-4FF9-BF62-92D0631F8603}" destId="{58CEA192-BA3B-4720-A300-690C91861147}" srcOrd="2" destOrd="0" parTransId="{FA081C1B-6462-4A94-A1A2-9A97F5150DB4}" sibTransId="{A11CAECD-F404-4BDB-B853-3EB564903A91}"/>
    <dgm:cxn modelId="{9E4CA0A9-A438-45F8-825B-4E9979E0B374}" srcId="{0269B3BF-A8E6-4149-B4E0-B815BED2EB21}" destId="{CBD8A798-4BF4-4FF9-BF62-92D0631F8603}" srcOrd="0" destOrd="0" parTransId="{F6BC4B96-0478-4520-A796-A8182CAF7068}" sibTransId="{2DACAD49-9D2F-473A-A331-D1DEEDEFE534}"/>
    <dgm:cxn modelId="{B502D7B7-933A-47A8-AEA8-E962B66736C3}" type="presOf" srcId="{0269B3BF-A8E6-4149-B4E0-B815BED2EB21}" destId="{1C60D6E4-FF47-4D33-99A7-E35257199CC0}" srcOrd="0" destOrd="0" presId="urn:microsoft.com/office/officeart/2005/8/layout/radial3"/>
    <dgm:cxn modelId="{26C5EBA0-52F0-4CE4-8B74-B2A70B52C5BB}" type="presParOf" srcId="{1C60D6E4-FF47-4D33-99A7-E35257199CC0}" destId="{2EB80337-B820-4DF3-B481-AFB8FE18E603}" srcOrd="0" destOrd="0" presId="urn:microsoft.com/office/officeart/2005/8/layout/radial3"/>
    <dgm:cxn modelId="{A8188E13-1012-48DD-BAE1-B1D10D4BCD00}" type="presParOf" srcId="{2EB80337-B820-4DF3-B481-AFB8FE18E603}" destId="{1012B18B-72E3-4969-B60F-6BCC94595674}" srcOrd="0" destOrd="0" presId="urn:microsoft.com/office/officeart/2005/8/layout/radial3"/>
    <dgm:cxn modelId="{FACEDC59-63F5-463E-918C-A2E9481FF0E5}" type="presParOf" srcId="{2EB80337-B820-4DF3-B481-AFB8FE18E603}" destId="{82FC75D2-319A-4108-9057-7BF33CFF902D}" srcOrd="1" destOrd="0" presId="urn:microsoft.com/office/officeart/2005/8/layout/radial3"/>
    <dgm:cxn modelId="{51AB005B-A243-44EB-B78E-22EFF95E578A}" type="presParOf" srcId="{2EB80337-B820-4DF3-B481-AFB8FE18E603}" destId="{B49EDC47-191D-47CA-B437-BDA2448184F5}" srcOrd="2" destOrd="0" presId="urn:microsoft.com/office/officeart/2005/8/layout/radial3"/>
    <dgm:cxn modelId="{460C0631-42D3-4AA0-95F1-1328079FC3C2}" type="presParOf" srcId="{2EB80337-B820-4DF3-B481-AFB8FE18E603}" destId="{057DCAE8-EEDF-47C7-B341-DF70A081A3AE}" srcOrd="3" destOrd="0" presId="urn:microsoft.com/office/officeart/2005/8/layout/radial3"/>
    <dgm:cxn modelId="{11BE9BBD-53FA-45DA-9B5D-E1F4A27FB0F0}" type="presParOf" srcId="{2EB80337-B820-4DF3-B481-AFB8FE18E603}" destId="{6CB20107-979E-4253-A475-9C8A8B68684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269B3BF-A8E6-4149-B4E0-B815BED2EB21}" type="doc">
      <dgm:prSet loTypeId="urn:microsoft.com/office/officeart/2005/8/layout/radial3" loCatId="cycle" qsTypeId="urn:microsoft.com/office/officeart/2005/8/quickstyle/3d3" qsCatId="3D" csTypeId="urn:microsoft.com/office/officeart/2005/8/colors/accent4_5" csCatId="accent4" phldr="1"/>
      <dgm:spPr/>
      <dgm:t>
        <a:bodyPr/>
        <a:lstStyle/>
        <a:p>
          <a:endParaRPr lang="es-PE"/>
        </a:p>
      </dgm:t>
    </dgm:pt>
    <dgm:pt modelId="{CBD8A798-4BF4-4FF9-BF62-92D0631F8603}">
      <dgm:prSet phldrT="[Texto]"/>
      <dgm:spPr>
        <a:solidFill>
          <a:schemeClr val="accent3">
            <a:lumMod val="75000"/>
          </a:schemeClr>
        </a:solidFill>
      </dgm:spPr>
      <dgm:t>
        <a:bodyPr/>
        <a:lstStyle/>
        <a:p>
          <a:r>
            <a:rPr lang="es-PE" b="1" dirty="0" smtClean="0"/>
            <a:t>Procedimientos VMA</a:t>
          </a:r>
          <a:endParaRPr lang="es-PE" b="1" dirty="0"/>
        </a:p>
      </dgm:t>
    </dgm:pt>
    <dgm:pt modelId="{F6BC4B96-0478-4520-A796-A8182CAF7068}" type="parTrans" cxnId="{9E4CA0A9-A438-45F8-825B-4E9979E0B374}">
      <dgm:prSet/>
      <dgm:spPr/>
      <dgm:t>
        <a:bodyPr/>
        <a:lstStyle/>
        <a:p>
          <a:endParaRPr lang="es-PE" b="1"/>
        </a:p>
      </dgm:t>
    </dgm:pt>
    <dgm:pt modelId="{2DACAD49-9D2F-473A-A331-D1DEEDEFE534}" type="sibTrans" cxnId="{9E4CA0A9-A438-45F8-825B-4E9979E0B374}">
      <dgm:prSet/>
      <dgm:spPr/>
      <dgm:t>
        <a:bodyPr/>
        <a:lstStyle/>
        <a:p>
          <a:endParaRPr lang="es-PE" b="1"/>
        </a:p>
      </dgm:t>
    </dgm:pt>
    <dgm:pt modelId="{8D6A6499-1525-46B8-9942-16DFA660AE8B}">
      <dgm:prSet phldrT="[Texto]" custT="1"/>
      <dgm:spPr>
        <a:solidFill>
          <a:schemeClr val="accent3">
            <a:lumMod val="75000"/>
          </a:schemeClr>
        </a:solidFill>
        <a:ln>
          <a:noFill/>
        </a:ln>
        <a:effectLst/>
        <a:scene3d>
          <a:camera prst="orthographicFront">
            <a:rot lat="0" lon="0" rev="0"/>
          </a:camera>
          <a:lightRig rig="contrasting" dir="t">
            <a:rot lat="0" lon="0" rev="1200000"/>
          </a:lightRig>
        </a:scene3d>
      </dgm:spPr>
      <dgm:t>
        <a:bodyPr/>
        <a:lstStyle/>
        <a:p>
          <a:r>
            <a:rPr lang="es-PE" sz="2000" b="1" smtClean="0">
              <a:solidFill>
                <a:schemeClr val="tx1"/>
              </a:solidFill>
            </a:rPr>
            <a:t>Registro</a:t>
          </a:r>
          <a:endParaRPr lang="es-PE" sz="2000" b="1" dirty="0">
            <a:solidFill>
              <a:schemeClr val="tx1"/>
            </a:solidFill>
          </a:endParaRPr>
        </a:p>
      </dgm:t>
    </dgm:pt>
    <dgm:pt modelId="{27259830-8F0F-46B0-9173-C9708A154243}" type="parTrans" cxnId="{A054A72A-EF8F-4FB8-B89F-F370B4625A0E}">
      <dgm:prSet/>
      <dgm:spPr/>
      <dgm:t>
        <a:bodyPr/>
        <a:lstStyle/>
        <a:p>
          <a:endParaRPr lang="es-PE" b="1"/>
        </a:p>
      </dgm:t>
    </dgm:pt>
    <dgm:pt modelId="{3BF2DF90-4DB7-4D37-A3AF-DCDCD1A60F03}" type="sibTrans" cxnId="{A054A72A-EF8F-4FB8-B89F-F370B4625A0E}">
      <dgm:prSet/>
      <dgm:spPr/>
      <dgm:t>
        <a:bodyPr/>
        <a:lstStyle/>
        <a:p>
          <a:endParaRPr lang="es-PE" b="1"/>
        </a:p>
      </dgm:t>
    </dgm:pt>
    <dgm:pt modelId="{EC7E4684-32A2-4C2E-A0EE-373C070EED0B}">
      <dgm:prSet phldrT="[Texto]" custT="1"/>
      <dgm:spPr>
        <a:solidFill>
          <a:schemeClr val="accent3">
            <a:lumMod val="50000"/>
          </a:schemeClr>
        </a:solidFill>
        <a:ln>
          <a:noFill/>
        </a:ln>
        <a:effectLst/>
        <a:scene3d>
          <a:camera prst="orthographicFront">
            <a:rot lat="0" lon="0" rev="0"/>
          </a:camera>
          <a:lightRig rig="contrasting" dir="t">
            <a:rot lat="0" lon="0" rev="7800000"/>
          </a:lightRig>
        </a:scene3d>
        <a:sp3d>
          <a:bevelT w="139700" h="139700"/>
        </a:sp3d>
      </dgm:spPr>
      <dgm:t>
        <a:bodyPr/>
        <a:lstStyle/>
        <a:p>
          <a:r>
            <a:rPr lang="es-PE" sz="1900" b="1" dirty="0" smtClean="0">
              <a:solidFill>
                <a:schemeClr val="bg1"/>
              </a:solidFill>
            </a:rPr>
            <a:t>Monitoreo</a:t>
          </a:r>
          <a:r>
            <a:rPr lang="es-PE" sz="2000" b="1" dirty="0" smtClean="0">
              <a:solidFill>
                <a:schemeClr val="bg1"/>
              </a:solidFill>
            </a:rPr>
            <a:t> y Control</a:t>
          </a:r>
          <a:endParaRPr lang="es-PE" sz="2000" b="1" dirty="0">
            <a:solidFill>
              <a:schemeClr val="bg1"/>
            </a:solidFill>
          </a:endParaRPr>
        </a:p>
      </dgm:t>
    </dgm:pt>
    <dgm:pt modelId="{82271115-5929-4E37-8077-CD79C75831CE}" type="parTrans" cxnId="{2ACA0704-E446-4031-BAAD-9E9DCF0F152D}">
      <dgm:prSet/>
      <dgm:spPr/>
      <dgm:t>
        <a:bodyPr/>
        <a:lstStyle/>
        <a:p>
          <a:endParaRPr lang="es-PE" b="1"/>
        </a:p>
      </dgm:t>
    </dgm:pt>
    <dgm:pt modelId="{72A46A7F-A853-4A80-B96E-D2CFFB073945}" type="sibTrans" cxnId="{2ACA0704-E446-4031-BAAD-9E9DCF0F152D}">
      <dgm:prSet/>
      <dgm:spPr/>
      <dgm:t>
        <a:bodyPr/>
        <a:lstStyle/>
        <a:p>
          <a:endParaRPr lang="es-PE" b="1"/>
        </a:p>
      </dgm:t>
    </dgm:pt>
    <dgm:pt modelId="{58CEA192-BA3B-4720-A300-690C91861147}">
      <dgm:prSet phldrT="[Texto]" custT="1"/>
      <dgm:spPr>
        <a:solidFill>
          <a:schemeClr val="accent3">
            <a:lumMod val="75000"/>
          </a:schemeClr>
        </a:solidFill>
      </dgm:spPr>
      <dgm:t>
        <a:bodyPr/>
        <a:lstStyle/>
        <a:p>
          <a:r>
            <a:rPr lang="es-PE" sz="2000" b="1" dirty="0" smtClean="0"/>
            <a:t>Toma de Muestra Inopinada</a:t>
          </a:r>
          <a:endParaRPr lang="es-PE" sz="2000" b="1" dirty="0"/>
        </a:p>
      </dgm:t>
    </dgm:pt>
    <dgm:pt modelId="{FA081C1B-6462-4A94-A1A2-9A97F5150DB4}" type="parTrans" cxnId="{5FA64021-6CA9-4EE4-B70C-3AEA26BF19E2}">
      <dgm:prSet/>
      <dgm:spPr/>
      <dgm:t>
        <a:bodyPr/>
        <a:lstStyle/>
        <a:p>
          <a:endParaRPr lang="es-PE" b="1"/>
        </a:p>
      </dgm:t>
    </dgm:pt>
    <dgm:pt modelId="{A11CAECD-F404-4BDB-B853-3EB564903A91}" type="sibTrans" cxnId="{5FA64021-6CA9-4EE4-B70C-3AEA26BF19E2}">
      <dgm:prSet/>
      <dgm:spPr/>
      <dgm:t>
        <a:bodyPr/>
        <a:lstStyle/>
        <a:p>
          <a:endParaRPr lang="es-PE" b="1"/>
        </a:p>
      </dgm:t>
    </dgm:pt>
    <dgm:pt modelId="{57C4E4EF-1AEC-44D3-B7B7-19E7E3DBABFE}">
      <dgm:prSet phldrT="[Texto]" custT="1"/>
      <dgm:spPr>
        <a:solidFill>
          <a:schemeClr val="accent3">
            <a:lumMod val="75000"/>
          </a:schemeClr>
        </a:solidFill>
      </dgm:spPr>
      <dgm:t>
        <a:bodyPr/>
        <a:lstStyle/>
        <a:p>
          <a:r>
            <a:rPr lang="es-PE" sz="2000" b="1" dirty="0" smtClean="0"/>
            <a:t>Reclamos</a:t>
          </a:r>
          <a:endParaRPr lang="es-PE" sz="2000" b="1" dirty="0"/>
        </a:p>
      </dgm:t>
    </dgm:pt>
    <dgm:pt modelId="{8A18AD06-1BAA-4293-9459-D3B86F74522C}" type="parTrans" cxnId="{DA4BA068-1773-45EC-BD62-9BA50A68190B}">
      <dgm:prSet/>
      <dgm:spPr/>
      <dgm:t>
        <a:bodyPr/>
        <a:lstStyle/>
        <a:p>
          <a:endParaRPr lang="es-PE" b="1"/>
        </a:p>
      </dgm:t>
    </dgm:pt>
    <dgm:pt modelId="{08D6A05C-A0A6-4EB7-9E2B-2FB2BC2DCFFA}" type="sibTrans" cxnId="{DA4BA068-1773-45EC-BD62-9BA50A68190B}">
      <dgm:prSet/>
      <dgm:spPr/>
      <dgm:t>
        <a:bodyPr/>
        <a:lstStyle/>
        <a:p>
          <a:endParaRPr lang="es-PE" b="1"/>
        </a:p>
      </dgm:t>
    </dgm:pt>
    <dgm:pt modelId="{1C60D6E4-FF47-4D33-99A7-E35257199CC0}" type="pres">
      <dgm:prSet presAssocID="{0269B3BF-A8E6-4149-B4E0-B815BED2EB21}" presName="composite" presStyleCnt="0">
        <dgm:presLayoutVars>
          <dgm:chMax val="1"/>
          <dgm:dir/>
          <dgm:resizeHandles val="exact"/>
        </dgm:presLayoutVars>
      </dgm:prSet>
      <dgm:spPr/>
      <dgm:t>
        <a:bodyPr/>
        <a:lstStyle/>
        <a:p>
          <a:endParaRPr lang="es-PE"/>
        </a:p>
      </dgm:t>
    </dgm:pt>
    <dgm:pt modelId="{2EB80337-B820-4DF3-B481-AFB8FE18E603}" type="pres">
      <dgm:prSet presAssocID="{0269B3BF-A8E6-4149-B4E0-B815BED2EB21}" presName="radial" presStyleCnt="0">
        <dgm:presLayoutVars>
          <dgm:animLvl val="ctr"/>
        </dgm:presLayoutVars>
      </dgm:prSet>
      <dgm:spPr/>
    </dgm:pt>
    <dgm:pt modelId="{1012B18B-72E3-4969-B60F-6BCC94595674}" type="pres">
      <dgm:prSet presAssocID="{CBD8A798-4BF4-4FF9-BF62-92D0631F8603}" presName="centerShape" presStyleLbl="vennNode1" presStyleIdx="0" presStyleCnt="5" custScaleX="90909" custScaleY="90909"/>
      <dgm:spPr/>
      <dgm:t>
        <a:bodyPr/>
        <a:lstStyle/>
        <a:p>
          <a:endParaRPr lang="es-PE"/>
        </a:p>
      </dgm:t>
    </dgm:pt>
    <dgm:pt modelId="{82FC75D2-319A-4108-9057-7BF33CFF902D}" type="pres">
      <dgm:prSet presAssocID="{8D6A6499-1525-46B8-9942-16DFA660AE8B}" presName="node" presStyleLbl="vennNode1" presStyleIdx="1" presStyleCnt="5" custScaleX="110000" custScaleY="110000">
        <dgm:presLayoutVars>
          <dgm:bulletEnabled val="1"/>
        </dgm:presLayoutVars>
      </dgm:prSet>
      <dgm:spPr/>
      <dgm:t>
        <a:bodyPr/>
        <a:lstStyle/>
        <a:p>
          <a:endParaRPr lang="es-PE"/>
        </a:p>
      </dgm:t>
    </dgm:pt>
    <dgm:pt modelId="{B49EDC47-191D-47CA-B437-BDA2448184F5}" type="pres">
      <dgm:prSet presAssocID="{EC7E4684-32A2-4C2E-A0EE-373C070EED0B}" presName="node" presStyleLbl="vennNode1" presStyleIdx="2" presStyleCnt="5" custScaleX="110000" custScaleY="110000">
        <dgm:presLayoutVars>
          <dgm:bulletEnabled val="1"/>
        </dgm:presLayoutVars>
      </dgm:prSet>
      <dgm:spPr/>
      <dgm:t>
        <a:bodyPr/>
        <a:lstStyle/>
        <a:p>
          <a:endParaRPr lang="es-PE"/>
        </a:p>
      </dgm:t>
    </dgm:pt>
    <dgm:pt modelId="{057DCAE8-EEDF-47C7-B341-DF70A081A3AE}" type="pres">
      <dgm:prSet presAssocID="{58CEA192-BA3B-4720-A300-690C91861147}" presName="node" presStyleLbl="vennNode1" presStyleIdx="3" presStyleCnt="5" custScaleX="110000" custScaleY="110000">
        <dgm:presLayoutVars>
          <dgm:bulletEnabled val="1"/>
        </dgm:presLayoutVars>
      </dgm:prSet>
      <dgm:spPr/>
      <dgm:t>
        <a:bodyPr/>
        <a:lstStyle/>
        <a:p>
          <a:endParaRPr lang="es-PE"/>
        </a:p>
      </dgm:t>
    </dgm:pt>
    <dgm:pt modelId="{6CB20107-979E-4253-A475-9C8A8B686840}" type="pres">
      <dgm:prSet presAssocID="{57C4E4EF-1AEC-44D3-B7B7-19E7E3DBABFE}" presName="node" presStyleLbl="vennNode1" presStyleIdx="4" presStyleCnt="5" custScaleX="110000" custScaleY="110000">
        <dgm:presLayoutVars>
          <dgm:bulletEnabled val="1"/>
        </dgm:presLayoutVars>
      </dgm:prSet>
      <dgm:spPr/>
      <dgm:t>
        <a:bodyPr/>
        <a:lstStyle/>
        <a:p>
          <a:endParaRPr lang="es-PE"/>
        </a:p>
      </dgm:t>
    </dgm:pt>
  </dgm:ptLst>
  <dgm:cxnLst>
    <dgm:cxn modelId="{88402FF0-971C-4144-947A-4038AFB75562}" type="presOf" srcId="{58CEA192-BA3B-4720-A300-690C91861147}" destId="{057DCAE8-EEDF-47C7-B341-DF70A081A3AE}" srcOrd="0" destOrd="0" presId="urn:microsoft.com/office/officeart/2005/8/layout/radial3"/>
    <dgm:cxn modelId="{9E4CA0A9-A438-45F8-825B-4E9979E0B374}" srcId="{0269B3BF-A8E6-4149-B4E0-B815BED2EB21}" destId="{CBD8A798-4BF4-4FF9-BF62-92D0631F8603}" srcOrd="0" destOrd="0" parTransId="{F6BC4B96-0478-4520-A796-A8182CAF7068}" sibTransId="{2DACAD49-9D2F-473A-A331-D1DEEDEFE534}"/>
    <dgm:cxn modelId="{A054A72A-EF8F-4FB8-B89F-F370B4625A0E}" srcId="{CBD8A798-4BF4-4FF9-BF62-92D0631F8603}" destId="{8D6A6499-1525-46B8-9942-16DFA660AE8B}" srcOrd="0" destOrd="0" parTransId="{27259830-8F0F-46B0-9173-C9708A154243}" sibTransId="{3BF2DF90-4DB7-4D37-A3AF-DCDCD1A60F03}"/>
    <dgm:cxn modelId="{3451A962-9F9D-423E-AA67-0B1AA1758C98}" type="presOf" srcId="{57C4E4EF-1AEC-44D3-B7B7-19E7E3DBABFE}" destId="{6CB20107-979E-4253-A475-9C8A8B686840}" srcOrd="0" destOrd="0" presId="urn:microsoft.com/office/officeart/2005/8/layout/radial3"/>
    <dgm:cxn modelId="{470CB54F-5140-4741-8C0F-03F6DCDAD063}" type="presOf" srcId="{8D6A6499-1525-46B8-9942-16DFA660AE8B}" destId="{82FC75D2-319A-4108-9057-7BF33CFF902D}" srcOrd="0" destOrd="0" presId="urn:microsoft.com/office/officeart/2005/8/layout/radial3"/>
    <dgm:cxn modelId="{DA4BA068-1773-45EC-BD62-9BA50A68190B}" srcId="{CBD8A798-4BF4-4FF9-BF62-92D0631F8603}" destId="{57C4E4EF-1AEC-44D3-B7B7-19E7E3DBABFE}" srcOrd="3" destOrd="0" parTransId="{8A18AD06-1BAA-4293-9459-D3B86F74522C}" sibTransId="{08D6A05C-A0A6-4EB7-9E2B-2FB2BC2DCFFA}"/>
    <dgm:cxn modelId="{6341C72D-D420-4729-81BE-C293E1692E70}" type="presOf" srcId="{EC7E4684-32A2-4C2E-A0EE-373C070EED0B}" destId="{B49EDC47-191D-47CA-B437-BDA2448184F5}" srcOrd="0" destOrd="0" presId="urn:microsoft.com/office/officeart/2005/8/layout/radial3"/>
    <dgm:cxn modelId="{5FA64021-6CA9-4EE4-B70C-3AEA26BF19E2}" srcId="{CBD8A798-4BF4-4FF9-BF62-92D0631F8603}" destId="{58CEA192-BA3B-4720-A300-690C91861147}" srcOrd="2" destOrd="0" parTransId="{FA081C1B-6462-4A94-A1A2-9A97F5150DB4}" sibTransId="{A11CAECD-F404-4BDB-B853-3EB564903A91}"/>
    <dgm:cxn modelId="{2ACA0704-E446-4031-BAAD-9E9DCF0F152D}" srcId="{CBD8A798-4BF4-4FF9-BF62-92D0631F8603}" destId="{EC7E4684-32A2-4C2E-A0EE-373C070EED0B}" srcOrd="1" destOrd="0" parTransId="{82271115-5929-4E37-8077-CD79C75831CE}" sibTransId="{72A46A7F-A853-4A80-B96E-D2CFFB073945}"/>
    <dgm:cxn modelId="{B3A9B521-5E7F-4CB6-9445-19550885281D}" type="presOf" srcId="{0269B3BF-A8E6-4149-B4E0-B815BED2EB21}" destId="{1C60D6E4-FF47-4D33-99A7-E35257199CC0}" srcOrd="0" destOrd="0" presId="urn:microsoft.com/office/officeart/2005/8/layout/radial3"/>
    <dgm:cxn modelId="{71E8130B-0C2E-4037-A8F3-97AD99B547B0}" type="presOf" srcId="{CBD8A798-4BF4-4FF9-BF62-92D0631F8603}" destId="{1012B18B-72E3-4969-B60F-6BCC94595674}" srcOrd="0" destOrd="0" presId="urn:microsoft.com/office/officeart/2005/8/layout/radial3"/>
    <dgm:cxn modelId="{D313D25B-914A-47A4-96A0-4FF02C8D9C59}" type="presParOf" srcId="{1C60D6E4-FF47-4D33-99A7-E35257199CC0}" destId="{2EB80337-B820-4DF3-B481-AFB8FE18E603}" srcOrd="0" destOrd="0" presId="urn:microsoft.com/office/officeart/2005/8/layout/radial3"/>
    <dgm:cxn modelId="{96DF85C1-9A01-435D-9A8E-11FC3253DC66}" type="presParOf" srcId="{2EB80337-B820-4DF3-B481-AFB8FE18E603}" destId="{1012B18B-72E3-4969-B60F-6BCC94595674}" srcOrd="0" destOrd="0" presId="urn:microsoft.com/office/officeart/2005/8/layout/radial3"/>
    <dgm:cxn modelId="{6C224B85-B95B-4199-A9B6-26E4422F4E49}" type="presParOf" srcId="{2EB80337-B820-4DF3-B481-AFB8FE18E603}" destId="{82FC75D2-319A-4108-9057-7BF33CFF902D}" srcOrd="1" destOrd="0" presId="urn:microsoft.com/office/officeart/2005/8/layout/radial3"/>
    <dgm:cxn modelId="{9E46B8FD-6DA3-404D-AC31-C96401825C1B}" type="presParOf" srcId="{2EB80337-B820-4DF3-B481-AFB8FE18E603}" destId="{B49EDC47-191D-47CA-B437-BDA2448184F5}" srcOrd="2" destOrd="0" presId="urn:microsoft.com/office/officeart/2005/8/layout/radial3"/>
    <dgm:cxn modelId="{E6AF4111-0D3E-4F44-8EB5-71C18CC12807}" type="presParOf" srcId="{2EB80337-B820-4DF3-B481-AFB8FE18E603}" destId="{057DCAE8-EEDF-47C7-B341-DF70A081A3AE}" srcOrd="3" destOrd="0" presId="urn:microsoft.com/office/officeart/2005/8/layout/radial3"/>
    <dgm:cxn modelId="{48EC54FE-F17A-467E-AD5D-0EE74002B3A5}" type="presParOf" srcId="{2EB80337-B820-4DF3-B481-AFB8FE18E603}" destId="{6CB20107-979E-4253-A475-9C8A8B68684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269B3BF-A8E6-4149-B4E0-B815BED2EB21}" type="doc">
      <dgm:prSet loTypeId="urn:microsoft.com/office/officeart/2005/8/layout/radial3" loCatId="cycle" qsTypeId="urn:microsoft.com/office/officeart/2005/8/quickstyle/3d3" qsCatId="3D" csTypeId="urn:microsoft.com/office/officeart/2005/8/colors/accent4_5" csCatId="accent4" phldr="1"/>
      <dgm:spPr/>
      <dgm:t>
        <a:bodyPr/>
        <a:lstStyle/>
        <a:p>
          <a:endParaRPr lang="es-PE"/>
        </a:p>
      </dgm:t>
    </dgm:pt>
    <dgm:pt modelId="{CBD8A798-4BF4-4FF9-BF62-92D0631F8603}">
      <dgm:prSet phldrT="[Texto]"/>
      <dgm:spPr>
        <a:solidFill>
          <a:schemeClr val="accent3">
            <a:lumMod val="75000"/>
          </a:schemeClr>
        </a:solidFill>
      </dgm:spPr>
      <dgm:t>
        <a:bodyPr/>
        <a:lstStyle/>
        <a:p>
          <a:r>
            <a:rPr lang="es-PE" b="1" dirty="0" smtClean="0"/>
            <a:t>Procedimientos VMA</a:t>
          </a:r>
          <a:endParaRPr lang="es-PE" b="1" dirty="0"/>
        </a:p>
      </dgm:t>
    </dgm:pt>
    <dgm:pt modelId="{F6BC4B96-0478-4520-A796-A8182CAF7068}" type="parTrans" cxnId="{9E4CA0A9-A438-45F8-825B-4E9979E0B374}">
      <dgm:prSet/>
      <dgm:spPr/>
      <dgm:t>
        <a:bodyPr/>
        <a:lstStyle/>
        <a:p>
          <a:endParaRPr lang="es-PE" b="1"/>
        </a:p>
      </dgm:t>
    </dgm:pt>
    <dgm:pt modelId="{2DACAD49-9D2F-473A-A331-D1DEEDEFE534}" type="sibTrans" cxnId="{9E4CA0A9-A438-45F8-825B-4E9979E0B374}">
      <dgm:prSet/>
      <dgm:spPr/>
      <dgm:t>
        <a:bodyPr/>
        <a:lstStyle/>
        <a:p>
          <a:endParaRPr lang="es-PE" b="1"/>
        </a:p>
      </dgm:t>
    </dgm:pt>
    <dgm:pt modelId="{8D6A6499-1525-46B8-9942-16DFA660AE8B}">
      <dgm:prSet phldrT="[Texto]" custT="1"/>
      <dgm:spPr>
        <a:solidFill>
          <a:schemeClr val="accent3">
            <a:lumMod val="75000"/>
          </a:schemeClr>
        </a:solidFill>
        <a:ln>
          <a:noFill/>
        </a:ln>
        <a:effectLst/>
        <a:scene3d>
          <a:camera prst="orthographicFront">
            <a:rot lat="0" lon="0" rev="0"/>
          </a:camera>
          <a:lightRig rig="contrasting" dir="t">
            <a:rot lat="0" lon="0" rev="1200000"/>
          </a:lightRig>
        </a:scene3d>
      </dgm:spPr>
      <dgm:t>
        <a:bodyPr/>
        <a:lstStyle/>
        <a:p>
          <a:r>
            <a:rPr lang="es-PE" sz="2000" b="1" smtClean="0">
              <a:solidFill>
                <a:schemeClr val="tx1"/>
              </a:solidFill>
            </a:rPr>
            <a:t>Registro</a:t>
          </a:r>
          <a:endParaRPr lang="es-PE" sz="2000" b="1" dirty="0">
            <a:solidFill>
              <a:schemeClr val="tx1"/>
            </a:solidFill>
          </a:endParaRPr>
        </a:p>
      </dgm:t>
    </dgm:pt>
    <dgm:pt modelId="{27259830-8F0F-46B0-9173-C9708A154243}" type="parTrans" cxnId="{A054A72A-EF8F-4FB8-B89F-F370B4625A0E}">
      <dgm:prSet/>
      <dgm:spPr/>
      <dgm:t>
        <a:bodyPr/>
        <a:lstStyle/>
        <a:p>
          <a:endParaRPr lang="es-PE" b="1"/>
        </a:p>
      </dgm:t>
    </dgm:pt>
    <dgm:pt modelId="{3BF2DF90-4DB7-4D37-A3AF-DCDCD1A60F03}" type="sibTrans" cxnId="{A054A72A-EF8F-4FB8-B89F-F370B4625A0E}">
      <dgm:prSet/>
      <dgm:spPr/>
      <dgm:t>
        <a:bodyPr/>
        <a:lstStyle/>
        <a:p>
          <a:endParaRPr lang="es-PE" b="1"/>
        </a:p>
      </dgm:t>
    </dgm:pt>
    <dgm:pt modelId="{EC7E4684-32A2-4C2E-A0EE-373C070EED0B}">
      <dgm:prSet phldrT="[Texto]" custT="1"/>
      <dgm:spPr>
        <a:solidFill>
          <a:schemeClr val="accent3">
            <a:lumMod val="75000"/>
          </a:schemeClr>
        </a:solidFill>
        <a:ln>
          <a:noFill/>
        </a:ln>
        <a:effectLst/>
        <a:scene3d>
          <a:camera prst="orthographicFront">
            <a:rot lat="0" lon="0" rev="0"/>
          </a:camera>
          <a:lightRig rig="contrasting" dir="t">
            <a:rot lat="0" lon="0" rev="1200000"/>
          </a:lightRig>
        </a:scene3d>
      </dgm:spPr>
      <dgm:t>
        <a:bodyPr/>
        <a:lstStyle/>
        <a:p>
          <a:r>
            <a:rPr lang="es-PE" sz="1900" b="1" dirty="0" smtClean="0">
              <a:solidFill>
                <a:schemeClr val="tx1"/>
              </a:solidFill>
            </a:rPr>
            <a:t>Monitoreo</a:t>
          </a:r>
          <a:r>
            <a:rPr lang="es-PE" sz="2000" b="1" dirty="0" smtClean="0">
              <a:solidFill>
                <a:schemeClr val="tx1"/>
              </a:solidFill>
            </a:rPr>
            <a:t> y Control</a:t>
          </a:r>
          <a:endParaRPr lang="es-PE" sz="2000" b="1" dirty="0">
            <a:solidFill>
              <a:schemeClr val="tx1"/>
            </a:solidFill>
          </a:endParaRPr>
        </a:p>
      </dgm:t>
    </dgm:pt>
    <dgm:pt modelId="{82271115-5929-4E37-8077-CD79C75831CE}" type="parTrans" cxnId="{2ACA0704-E446-4031-BAAD-9E9DCF0F152D}">
      <dgm:prSet/>
      <dgm:spPr/>
      <dgm:t>
        <a:bodyPr/>
        <a:lstStyle/>
        <a:p>
          <a:endParaRPr lang="es-PE" b="1"/>
        </a:p>
      </dgm:t>
    </dgm:pt>
    <dgm:pt modelId="{72A46A7F-A853-4A80-B96E-D2CFFB073945}" type="sibTrans" cxnId="{2ACA0704-E446-4031-BAAD-9E9DCF0F152D}">
      <dgm:prSet/>
      <dgm:spPr/>
      <dgm:t>
        <a:bodyPr/>
        <a:lstStyle/>
        <a:p>
          <a:endParaRPr lang="es-PE" b="1"/>
        </a:p>
      </dgm:t>
    </dgm:pt>
    <dgm:pt modelId="{58CEA192-BA3B-4720-A300-690C91861147}">
      <dgm:prSet phldrT="[Texto]" custT="1"/>
      <dgm:spPr>
        <a:solidFill>
          <a:schemeClr val="accent3">
            <a:lumMod val="50000"/>
          </a:schemeClr>
        </a:solidFill>
        <a:ln>
          <a:noFill/>
        </a:ln>
        <a:effectLst/>
        <a:scene3d>
          <a:camera prst="orthographicFront">
            <a:rot lat="0" lon="0" rev="0"/>
          </a:camera>
          <a:lightRig rig="contrasting" dir="t">
            <a:rot lat="0" lon="0" rev="7800000"/>
          </a:lightRig>
        </a:scene3d>
        <a:sp3d>
          <a:bevelT w="139700" h="139700"/>
        </a:sp3d>
      </dgm:spPr>
      <dgm:t>
        <a:bodyPr/>
        <a:lstStyle/>
        <a:p>
          <a:r>
            <a:rPr lang="es-PE" sz="2000" b="1" dirty="0" smtClean="0">
              <a:solidFill>
                <a:schemeClr val="bg1"/>
              </a:solidFill>
            </a:rPr>
            <a:t>Toma de Muestra Inopinada</a:t>
          </a:r>
          <a:endParaRPr lang="es-PE" sz="2000" b="1" dirty="0">
            <a:solidFill>
              <a:schemeClr val="bg1"/>
            </a:solidFill>
          </a:endParaRPr>
        </a:p>
      </dgm:t>
    </dgm:pt>
    <dgm:pt modelId="{FA081C1B-6462-4A94-A1A2-9A97F5150DB4}" type="parTrans" cxnId="{5FA64021-6CA9-4EE4-B70C-3AEA26BF19E2}">
      <dgm:prSet/>
      <dgm:spPr/>
      <dgm:t>
        <a:bodyPr/>
        <a:lstStyle/>
        <a:p>
          <a:endParaRPr lang="es-PE" b="1"/>
        </a:p>
      </dgm:t>
    </dgm:pt>
    <dgm:pt modelId="{A11CAECD-F404-4BDB-B853-3EB564903A91}" type="sibTrans" cxnId="{5FA64021-6CA9-4EE4-B70C-3AEA26BF19E2}">
      <dgm:prSet/>
      <dgm:spPr/>
      <dgm:t>
        <a:bodyPr/>
        <a:lstStyle/>
        <a:p>
          <a:endParaRPr lang="es-PE" b="1"/>
        </a:p>
      </dgm:t>
    </dgm:pt>
    <dgm:pt modelId="{57C4E4EF-1AEC-44D3-B7B7-19E7E3DBABFE}">
      <dgm:prSet phldrT="[Texto]" custT="1"/>
      <dgm:spPr>
        <a:solidFill>
          <a:schemeClr val="accent3">
            <a:lumMod val="75000"/>
          </a:schemeClr>
        </a:solidFill>
      </dgm:spPr>
      <dgm:t>
        <a:bodyPr/>
        <a:lstStyle/>
        <a:p>
          <a:r>
            <a:rPr lang="es-PE" sz="2000" b="1" dirty="0" smtClean="0"/>
            <a:t>Reclamos</a:t>
          </a:r>
          <a:endParaRPr lang="es-PE" sz="2000" b="1" dirty="0"/>
        </a:p>
      </dgm:t>
    </dgm:pt>
    <dgm:pt modelId="{8A18AD06-1BAA-4293-9459-D3B86F74522C}" type="parTrans" cxnId="{DA4BA068-1773-45EC-BD62-9BA50A68190B}">
      <dgm:prSet/>
      <dgm:spPr/>
      <dgm:t>
        <a:bodyPr/>
        <a:lstStyle/>
        <a:p>
          <a:endParaRPr lang="es-PE" b="1"/>
        </a:p>
      </dgm:t>
    </dgm:pt>
    <dgm:pt modelId="{08D6A05C-A0A6-4EB7-9E2B-2FB2BC2DCFFA}" type="sibTrans" cxnId="{DA4BA068-1773-45EC-BD62-9BA50A68190B}">
      <dgm:prSet/>
      <dgm:spPr/>
      <dgm:t>
        <a:bodyPr/>
        <a:lstStyle/>
        <a:p>
          <a:endParaRPr lang="es-PE" b="1"/>
        </a:p>
      </dgm:t>
    </dgm:pt>
    <dgm:pt modelId="{1C60D6E4-FF47-4D33-99A7-E35257199CC0}" type="pres">
      <dgm:prSet presAssocID="{0269B3BF-A8E6-4149-B4E0-B815BED2EB21}" presName="composite" presStyleCnt="0">
        <dgm:presLayoutVars>
          <dgm:chMax val="1"/>
          <dgm:dir/>
          <dgm:resizeHandles val="exact"/>
        </dgm:presLayoutVars>
      </dgm:prSet>
      <dgm:spPr/>
      <dgm:t>
        <a:bodyPr/>
        <a:lstStyle/>
        <a:p>
          <a:endParaRPr lang="es-PE"/>
        </a:p>
      </dgm:t>
    </dgm:pt>
    <dgm:pt modelId="{2EB80337-B820-4DF3-B481-AFB8FE18E603}" type="pres">
      <dgm:prSet presAssocID="{0269B3BF-A8E6-4149-B4E0-B815BED2EB21}" presName="radial" presStyleCnt="0">
        <dgm:presLayoutVars>
          <dgm:animLvl val="ctr"/>
        </dgm:presLayoutVars>
      </dgm:prSet>
      <dgm:spPr/>
    </dgm:pt>
    <dgm:pt modelId="{1012B18B-72E3-4969-B60F-6BCC94595674}" type="pres">
      <dgm:prSet presAssocID="{CBD8A798-4BF4-4FF9-BF62-92D0631F8603}" presName="centerShape" presStyleLbl="vennNode1" presStyleIdx="0" presStyleCnt="5" custScaleX="90909" custScaleY="90909"/>
      <dgm:spPr/>
      <dgm:t>
        <a:bodyPr/>
        <a:lstStyle/>
        <a:p>
          <a:endParaRPr lang="es-PE"/>
        </a:p>
      </dgm:t>
    </dgm:pt>
    <dgm:pt modelId="{82FC75D2-319A-4108-9057-7BF33CFF902D}" type="pres">
      <dgm:prSet presAssocID="{8D6A6499-1525-46B8-9942-16DFA660AE8B}" presName="node" presStyleLbl="vennNode1" presStyleIdx="1" presStyleCnt="5" custScaleX="110000" custScaleY="110000">
        <dgm:presLayoutVars>
          <dgm:bulletEnabled val="1"/>
        </dgm:presLayoutVars>
      </dgm:prSet>
      <dgm:spPr/>
      <dgm:t>
        <a:bodyPr/>
        <a:lstStyle/>
        <a:p>
          <a:endParaRPr lang="es-PE"/>
        </a:p>
      </dgm:t>
    </dgm:pt>
    <dgm:pt modelId="{B49EDC47-191D-47CA-B437-BDA2448184F5}" type="pres">
      <dgm:prSet presAssocID="{EC7E4684-32A2-4C2E-A0EE-373C070EED0B}" presName="node" presStyleLbl="vennNode1" presStyleIdx="2" presStyleCnt="5" custScaleX="110000" custScaleY="110000">
        <dgm:presLayoutVars>
          <dgm:bulletEnabled val="1"/>
        </dgm:presLayoutVars>
      </dgm:prSet>
      <dgm:spPr/>
      <dgm:t>
        <a:bodyPr/>
        <a:lstStyle/>
        <a:p>
          <a:endParaRPr lang="es-PE"/>
        </a:p>
      </dgm:t>
    </dgm:pt>
    <dgm:pt modelId="{057DCAE8-EEDF-47C7-B341-DF70A081A3AE}" type="pres">
      <dgm:prSet presAssocID="{58CEA192-BA3B-4720-A300-690C91861147}" presName="node" presStyleLbl="vennNode1" presStyleIdx="3" presStyleCnt="5" custScaleX="110000" custScaleY="110000">
        <dgm:presLayoutVars>
          <dgm:bulletEnabled val="1"/>
        </dgm:presLayoutVars>
      </dgm:prSet>
      <dgm:spPr/>
      <dgm:t>
        <a:bodyPr/>
        <a:lstStyle/>
        <a:p>
          <a:endParaRPr lang="es-PE"/>
        </a:p>
      </dgm:t>
    </dgm:pt>
    <dgm:pt modelId="{6CB20107-979E-4253-A475-9C8A8B686840}" type="pres">
      <dgm:prSet presAssocID="{57C4E4EF-1AEC-44D3-B7B7-19E7E3DBABFE}" presName="node" presStyleLbl="vennNode1" presStyleIdx="4" presStyleCnt="5" custScaleX="110000" custScaleY="110000">
        <dgm:presLayoutVars>
          <dgm:bulletEnabled val="1"/>
        </dgm:presLayoutVars>
      </dgm:prSet>
      <dgm:spPr/>
      <dgm:t>
        <a:bodyPr/>
        <a:lstStyle/>
        <a:p>
          <a:endParaRPr lang="es-PE"/>
        </a:p>
      </dgm:t>
    </dgm:pt>
  </dgm:ptLst>
  <dgm:cxnLst>
    <dgm:cxn modelId="{DA4BA068-1773-45EC-BD62-9BA50A68190B}" srcId="{CBD8A798-4BF4-4FF9-BF62-92D0631F8603}" destId="{57C4E4EF-1AEC-44D3-B7B7-19E7E3DBABFE}" srcOrd="3" destOrd="0" parTransId="{8A18AD06-1BAA-4293-9459-D3B86F74522C}" sibTransId="{08D6A05C-A0A6-4EB7-9E2B-2FB2BC2DCFFA}"/>
    <dgm:cxn modelId="{2ACA0704-E446-4031-BAAD-9E9DCF0F152D}" srcId="{CBD8A798-4BF4-4FF9-BF62-92D0631F8603}" destId="{EC7E4684-32A2-4C2E-A0EE-373C070EED0B}" srcOrd="1" destOrd="0" parTransId="{82271115-5929-4E37-8077-CD79C75831CE}" sibTransId="{72A46A7F-A853-4A80-B96E-D2CFFB073945}"/>
    <dgm:cxn modelId="{12E8C44A-880F-45CB-8EE4-3AB4D994AC91}" type="presOf" srcId="{57C4E4EF-1AEC-44D3-B7B7-19E7E3DBABFE}" destId="{6CB20107-979E-4253-A475-9C8A8B686840}" srcOrd="0" destOrd="0" presId="urn:microsoft.com/office/officeart/2005/8/layout/radial3"/>
    <dgm:cxn modelId="{70FB2913-E294-4547-ADBF-319C3AAC7514}" type="presOf" srcId="{CBD8A798-4BF4-4FF9-BF62-92D0631F8603}" destId="{1012B18B-72E3-4969-B60F-6BCC94595674}" srcOrd="0" destOrd="0" presId="urn:microsoft.com/office/officeart/2005/8/layout/radial3"/>
    <dgm:cxn modelId="{A054A72A-EF8F-4FB8-B89F-F370B4625A0E}" srcId="{CBD8A798-4BF4-4FF9-BF62-92D0631F8603}" destId="{8D6A6499-1525-46B8-9942-16DFA660AE8B}" srcOrd="0" destOrd="0" parTransId="{27259830-8F0F-46B0-9173-C9708A154243}" sibTransId="{3BF2DF90-4DB7-4D37-A3AF-DCDCD1A60F03}"/>
    <dgm:cxn modelId="{B6D902EF-7466-4659-9D81-2DD8FF2FC444}" type="presOf" srcId="{EC7E4684-32A2-4C2E-A0EE-373C070EED0B}" destId="{B49EDC47-191D-47CA-B437-BDA2448184F5}" srcOrd="0" destOrd="0" presId="urn:microsoft.com/office/officeart/2005/8/layout/radial3"/>
    <dgm:cxn modelId="{A0A7A672-3FD3-4B2C-945D-E339E51185B9}" type="presOf" srcId="{0269B3BF-A8E6-4149-B4E0-B815BED2EB21}" destId="{1C60D6E4-FF47-4D33-99A7-E35257199CC0}" srcOrd="0" destOrd="0" presId="urn:microsoft.com/office/officeart/2005/8/layout/radial3"/>
    <dgm:cxn modelId="{DF4AFA06-90A2-4906-8C16-7A22F8140706}" type="presOf" srcId="{58CEA192-BA3B-4720-A300-690C91861147}" destId="{057DCAE8-EEDF-47C7-B341-DF70A081A3AE}" srcOrd="0" destOrd="0" presId="urn:microsoft.com/office/officeart/2005/8/layout/radial3"/>
    <dgm:cxn modelId="{5FA64021-6CA9-4EE4-B70C-3AEA26BF19E2}" srcId="{CBD8A798-4BF4-4FF9-BF62-92D0631F8603}" destId="{58CEA192-BA3B-4720-A300-690C91861147}" srcOrd="2" destOrd="0" parTransId="{FA081C1B-6462-4A94-A1A2-9A97F5150DB4}" sibTransId="{A11CAECD-F404-4BDB-B853-3EB564903A91}"/>
    <dgm:cxn modelId="{9E4CA0A9-A438-45F8-825B-4E9979E0B374}" srcId="{0269B3BF-A8E6-4149-B4E0-B815BED2EB21}" destId="{CBD8A798-4BF4-4FF9-BF62-92D0631F8603}" srcOrd="0" destOrd="0" parTransId="{F6BC4B96-0478-4520-A796-A8182CAF7068}" sibTransId="{2DACAD49-9D2F-473A-A331-D1DEEDEFE534}"/>
    <dgm:cxn modelId="{5525A983-A0DD-4E04-9F04-03C4A145DE05}" type="presOf" srcId="{8D6A6499-1525-46B8-9942-16DFA660AE8B}" destId="{82FC75D2-319A-4108-9057-7BF33CFF902D}" srcOrd="0" destOrd="0" presId="urn:microsoft.com/office/officeart/2005/8/layout/radial3"/>
    <dgm:cxn modelId="{AC8985A8-6A56-4A54-B052-841B1ACA5B0C}" type="presParOf" srcId="{1C60D6E4-FF47-4D33-99A7-E35257199CC0}" destId="{2EB80337-B820-4DF3-B481-AFB8FE18E603}" srcOrd="0" destOrd="0" presId="urn:microsoft.com/office/officeart/2005/8/layout/radial3"/>
    <dgm:cxn modelId="{25B7740F-1115-4358-A92A-405749BBE183}" type="presParOf" srcId="{2EB80337-B820-4DF3-B481-AFB8FE18E603}" destId="{1012B18B-72E3-4969-B60F-6BCC94595674}" srcOrd="0" destOrd="0" presId="urn:microsoft.com/office/officeart/2005/8/layout/radial3"/>
    <dgm:cxn modelId="{1345F20D-D1C7-475F-8570-ED73155A62AB}" type="presParOf" srcId="{2EB80337-B820-4DF3-B481-AFB8FE18E603}" destId="{82FC75D2-319A-4108-9057-7BF33CFF902D}" srcOrd="1" destOrd="0" presId="urn:microsoft.com/office/officeart/2005/8/layout/radial3"/>
    <dgm:cxn modelId="{35999A64-7B60-4962-821C-FC5AC4A1B369}" type="presParOf" srcId="{2EB80337-B820-4DF3-B481-AFB8FE18E603}" destId="{B49EDC47-191D-47CA-B437-BDA2448184F5}" srcOrd="2" destOrd="0" presId="urn:microsoft.com/office/officeart/2005/8/layout/radial3"/>
    <dgm:cxn modelId="{C37007AA-8F3F-4935-9260-29460B67E64A}" type="presParOf" srcId="{2EB80337-B820-4DF3-B481-AFB8FE18E603}" destId="{057DCAE8-EEDF-47C7-B341-DF70A081A3AE}" srcOrd="3" destOrd="0" presId="urn:microsoft.com/office/officeart/2005/8/layout/radial3"/>
    <dgm:cxn modelId="{2C1B335E-A307-48B7-AAFF-66CAA38D3489}" type="presParOf" srcId="{2EB80337-B820-4DF3-B481-AFB8FE18E603}" destId="{6CB20107-979E-4253-A475-9C8A8B68684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269B3BF-A8E6-4149-B4E0-B815BED2EB21}" type="doc">
      <dgm:prSet loTypeId="urn:microsoft.com/office/officeart/2005/8/layout/radial3" loCatId="cycle" qsTypeId="urn:microsoft.com/office/officeart/2005/8/quickstyle/3d3" qsCatId="3D" csTypeId="urn:microsoft.com/office/officeart/2005/8/colors/accent4_5" csCatId="accent4" phldr="1"/>
      <dgm:spPr/>
      <dgm:t>
        <a:bodyPr/>
        <a:lstStyle/>
        <a:p>
          <a:endParaRPr lang="es-PE"/>
        </a:p>
      </dgm:t>
    </dgm:pt>
    <dgm:pt modelId="{CBD8A798-4BF4-4FF9-BF62-92D0631F8603}">
      <dgm:prSet phldrT="[Texto]"/>
      <dgm:spPr>
        <a:solidFill>
          <a:schemeClr val="accent3">
            <a:lumMod val="75000"/>
          </a:schemeClr>
        </a:solidFill>
      </dgm:spPr>
      <dgm:t>
        <a:bodyPr/>
        <a:lstStyle/>
        <a:p>
          <a:r>
            <a:rPr lang="es-PE" b="1" dirty="0" smtClean="0"/>
            <a:t>Procedimientos VMA</a:t>
          </a:r>
          <a:endParaRPr lang="es-PE" b="1" dirty="0"/>
        </a:p>
      </dgm:t>
    </dgm:pt>
    <dgm:pt modelId="{F6BC4B96-0478-4520-A796-A8182CAF7068}" type="parTrans" cxnId="{9E4CA0A9-A438-45F8-825B-4E9979E0B374}">
      <dgm:prSet/>
      <dgm:spPr/>
      <dgm:t>
        <a:bodyPr/>
        <a:lstStyle/>
        <a:p>
          <a:endParaRPr lang="es-PE" b="1"/>
        </a:p>
      </dgm:t>
    </dgm:pt>
    <dgm:pt modelId="{2DACAD49-9D2F-473A-A331-D1DEEDEFE534}" type="sibTrans" cxnId="{9E4CA0A9-A438-45F8-825B-4E9979E0B374}">
      <dgm:prSet/>
      <dgm:spPr/>
      <dgm:t>
        <a:bodyPr/>
        <a:lstStyle/>
        <a:p>
          <a:endParaRPr lang="es-PE" b="1"/>
        </a:p>
      </dgm:t>
    </dgm:pt>
    <dgm:pt modelId="{8D6A6499-1525-46B8-9942-16DFA660AE8B}">
      <dgm:prSet phldrT="[Texto]" custT="1"/>
      <dgm:spPr>
        <a:solidFill>
          <a:schemeClr val="accent3">
            <a:lumMod val="75000"/>
          </a:schemeClr>
        </a:solidFill>
        <a:ln>
          <a:noFill/>
        </a:ln>
        <a:effectLst/>
        <a:scene3d>
          <a:camera prst="orthographicFront">
            <a:rot lat="0" lon="0" rev="0"/>
          </a:camera>
          <a:lightRig rig="contrasting" dir="t">
            <a:rot lat="0" lon="0" rev="1200000"/>
          </a:lightRig>
        </a:scene3d>
      </dgm:spPr>
      <dgm:t>
        <a:bodyPr/>
        <a:lstStyle/>
        <a:p>
          <a:r>
            <a:rPr lang="es-PE" sz="2000" b="1" smtClean="0">
              <a:solidFill>
                <a:schemeClr val="tx1"/>
              </a:solidFill>
            </a:rPr>
            <a:t>Registro</a:t>
          </a:r>
          <a:endParaRPr lang="es-PE" sz="2000" b="1" dirty="0">
            <a:solidFill>
              <a:schemeClr val="tx1"/>
            </a:solidFill>
          </a:endParaRPr>
        </a:p>
      </dgm:t>
    </dgm:pt>
    <dgm:pt modelId="{27259830-8F0F-46B0-9173-C9708A154243}" type="parTrans" cxnId="{A054A72A-EF8F-4FB8-B89F-F370B4625A0E}">
      <dgm:prSet/>
      <dgm:spPr/>
      <dgm:t>
        <a:bodyPr/>
        <a:lstStyle/>
        <a:p>
          <a:endParaRPr lang="es-PE" b="1"/>
        </a:p>
      </dgm:t>
    </dgm:pt>
    <dgm:pt modelId="{3BF2DF90-4DB7-4D37-A3AF-DCDCD1A60F03}" type="sibTrans" cxnId="{A054A72A-EF8F-4FB8-B89F-F370B4625A0E}">
      <dgm:prSet/>
      <dgm:spPr/>
      <dgm:t>
        <a:bodyPr/>
        <a:lstStyle/>
        <a:p>
          <a:endParaRPr lang="es-PE" b="1"/>
        </a:p>
      </dgm:t>
    </dgm:pt>
    <dgm:pt modelId="{EC7E4684-32A2-4C2E-A0EE-373C070EED0B}">
      <dgm:prSet phldrT="[Texto]" custT="1"/>
      <dgm:spPr>
        <a:solidFill>
          <a:schemeClr val="accent3">
            <a:lumMod val="75000"/>
          </a:schemeClr>
        </a:solidFill>
        <a:ln>
          <a:noFill/>
        </a:ln>
        <a:effectLst/>
        <a:scene3d>
          <a:camera prst="orthographicFront">
            <a:rot lat="0" lon="0" rev="0"/>
          </a:camera>
          <a:lightRig rig="contrasting" dir="t">
            <a:rot lat="0" lon="0" rev="1200000"/>
          </a:lightRig>
        </a:scene3d>
      </dgm:spPr>
      <dgm:t>
        <a:bodyPr/>
        <a:lstStyle/>
        <a:p>
          <a:r>
            <a:rPr lang="es-PE" sz="1900" b="1" dirty="0" smtClean="0">
              <a:solidFill>
                <a:schemeClr val="tx1"/>
              </a:solidFill>
            </a:rPr>
            <a:t>Monitoreo</a:t>
          </a:r>
          <a:r>
            <a:rPr lang="es-PE" sz="2000" b="1" dirty="0" smtClean="0">
              <a:solidFill>
                <a:schemeClr val="tx1"/>
              </a:solidFill>
            </a:rPr>
            <a:t> y Control</a:t>
          </a:r>
          <a:endParaRPr lang="es-PE" sz="2000" b="1" dirty="0">
            <a:solidFill>
              <a:schemeClr val="tx1"/>
            </a:solidFill>
          </a:endParaRPr>
        </a:p>
      </dgm:t>
    </dgm:pt>
    <dgm:pt modelId="{82271115-5929-4E37-8077-CD79C75831CE}" type="parTrans" cxnId="{2ACA0704-E446-4031-BAAD-9E9DCF0F152D}">
      <dgm:prSet/>
      <dgm:spPr/>
      <dgm:t>
        <a:bodyPr/>
        <a:lstStyle/>
        <a:p>
          <a:endParaRPr lang="es-PE" b="1"/>
        </a:p>
      </dgm:t>
    </dgm:pt>
    <dgm:pt modelId="{72A46A7F-A853-4A80-B96E-D2CFFB073945}" type="sibTrans" cxnId="{2ACA0704-E446-4031-BAAD-9E9DCF0F152D}">
      <dgm:prSet/>
      <dgm:spPr/>
      <dgm:t>
        <a:bodyPr/>
        <a:lstStyle/>
        <a:p>
          <a:endParaRPr lang="es-PE" b="1"/>
        </a:p>
      </dgm:t>
    </dgm:pt>
    <dgm:pt modelId="{58CEA192-BA3B-4720-A300-690C91861147}">
      <dgm:prSet phldrT="[Texto]" custT="1"/>
      <dgm:spPr>
        <a:solidFill>
          <a:schemeClr val="accent3">
            <a:lumMod val="75000"/>
          </a:schemeClr>
        </a:solidFill>
        <a:ln>
          <a:noFill/>
        </a:ln>
        <a:effectLst/>
        <a:scene3d>
          <a:camera prst="orthographicFront">
            <a:rot lat="0" lon="0" rev="0"/>
          </a:camera>
          <a:lightRig rig="contrasting" dir="t">
            <a:rot lat="0" lon="0" rev="1200000"/>
          </a:lightRig>
        </a:scene3d>
      </dgm:spPr>
      <dgm:t>
        <a:bodyPr/>
        <a:lstStyle/>
        <a:p>
          <a:r>
            <a:rPr lang="es-PE" sz="2000" b="1" dirty="0" smtClean="0">
              <a:solidFill>
                <a:schemeClr val="tx1"/>
              </a:solidFill>
            </a:rPr>
            <a:t>Toma de Muestra Inopinada</a:t>
          </a:r>
          <a:endParaRPr lang="es-PE" sz="2000" b="1" dirty="0">
            <a:solidFill>
              <a:schemeClr val="tx1"/>
            </a:solidFill>
          </a:endParaRPr>
        </a:p>
      </dgm:t>
    </dgm:pt>
    <dgm:pt modelId="{FA081C1B-6462-4A94-A1A2-9A97F5150DB4}" type="parTrans" cxnId="{5FA64021-6CA9-4EE4-B70C-3AEA26BF19E2}">
      <dgm:prSet/>
      <dgm:spPr/>
      <dgm:t>
        <a:bodyPr/>
        <a:lstStyle/>
        <a:p>
          <a:endParaRPr lang="es-PE" b="1"/>
        </a:p>
      </dgm:t>
    </dgm:pt>
    <dgm:pt modelId="{A11CAECD-F404-4BDB-B853-3EB564903A91}" type="sibTrans" cxnId="{5FA64021-6CA9-4EE4-B70C-3AEA26BF19E2}">
      <dgm:prSet/>
      <dgm:spPr/>
      <dgm:t>
        <a:bodyPr/>
        <a:lstStyle/>
        <a:p>
          <a:endParaRPr lang="es-PE" b="1"/>
        </a:p>
      </dgm:t>
    </dgm:pt>
    <dgm:pt modelId="{57C4E4EF-1AEC-44D3-B7B7-19E7E3DBABFE}">
      <dgm:prSet phldrT="[Texto]" custT="1"/>
      <dgm:spPr>
        <a:solidFill>
          <a:schemeClr val="accent3">
            <a:lumMod val="50000"/>
          </a:schemeClr>
        </a:solidFill>
        <a:ln>
          <a:noFill/>
        </a:ln>
        <a:effectLst/>
        <a:scene3d>
          <a:camera prst="orthographicFront">
            <a:rot lat="0" lon="0" rev="0"/>
          </a:camera>
          <a:lightRig rig="contrasting" dir="t">
            <a:rot lat="0" lon="0" rev="7800000"/>
          </a:lightRig>
        </a:scene3d>
        <a:sp3d>
          <a:bevelT w="139700" h="139700"/>
        </a:sp3d>
      </dgm:spPr>
      <dgm:t>
        <a:bodyPr/>
        <a:lstStyle/>
        <a:p>
          <a:r>
            <a:rPr lang="es-PE" sz="2000" b="1" dirty="0" smtClean="0">
              <a:solidFill>
                <a:schemeClr val="bg1"/>
              </a:solidFill>
            </a:rPr>
            <a:t>Reclamos</a:t>
          </a:r>
          <a:endParaRPr lang="es-PE" sz="2000" b="1" dirty="0">
            <a:solidFill>
              <a:schemeClr val="bg1"/>
            </a:solidFill>
          </a:endParaRPr>
        </a:p>
      </dgm:t>
    </dgm:pt>
    <dgm:pt modelId="{8A18AD06-1BAA-4293-9459-D3B86F74522C}" type="parTrans" cxnId="{DA4BA068-1773-45EC-BD62-9BA50A68190B}">
      <dgm:prSet/>
      <dgm:spPr/>
      <dgm:t>
        <a:bodyPr/>
        <a:lstStyle/>
        <a:p>
          <a:endParaRPr lang="es-PE" b="1"/>
        </a:p>
      </dgm:t>
    </dgm:pt>
    <dgm:pt modelId="{08D6A05C-A0A6-4EB7-9E2B-2FB2BC2DCFFA}" type="sibTrans" cxnId="{DA4BA068-1773-45EC-BD62-9BA50A68190B}">
      <dgm:prSet/>
      <dgm:spPr/>
      <dgm:t>
        <a:bodyPr/>
        <a:lstStyle/>
        <a:p>
          <a:endParaRPr lang="es-PE" b="1"/>
        </a:p>
      </dgm:t>
    </dgm:pt>
    <dgm:pt modelId="{1C60D6E4-FF47-4D33-99A7-E35257199CC0}" type="pres">
      <dgm:prSet presAssocID="{0269B3BF-A8E6-4149-B4E0-B815BED2EB21}" presName="composite" presStyleCnt="0">
        <dgm:presLayoutVars>
          <dgm:chMax val="1"/>
          <dgm:dir/>
          <dgm:resizeHandles val="exact"/>
        </dgm:presLayoutVars>
      </dgm:prSet>
      <dgm:spPr/>
      <dgm:t>
        <a:bodyPr/>
        <a:lstStyle/>
        <a:p>
          <a:endParaRPr lang="es-PE"/>
        </a:p>
      </dgm:t>
    </dgm:pt>
    <dgm:pt modelId="{2EB80337-B820-4DF3-B481-AFB8FE18E603}" type="pres">
      <dgm:prSet presAssocID="{0269B3BF-A8E6-4149-B4E0-B815BED2EB21}" presName="radial" presStyleCnt="0">
        <dgm:presLayoutVars>
          <dgm:animLvl val="ctr"/>
        </dgm:presLayoutVars>
      </dgm:prSet>
      <dgm:spPr/>
    </dgm:pt>
    <dgm:pt modelId="{1012B18B-72E3-4969-B60F-6BCC94595674}" type="pres">
      <dgm:prSet presAssocID="{CBD8A798-4BF4-4FF9-BF62-92D0631F8603}" presName="centerShape" presStyleLbl="vennNode1" presStyleIdx="0" presStyleCnt="5" custScaleX="90909" custScaleY="90909"/>
      <dgm:spPr/>
      <dgm:t>
        <a:bodyPr/>
        <a:lstStyle/>
        <a:p>
          <a:endParaRPr lang="es-PE"/>
        </a:p>
      </dgm:t>
    </dgm:pt>
    <dgm:pt modelId="{82FC75D2-319A-4108-9057-7BF33CFF902D}" type="pres">
      <dgm:prSet presAssocID="{8D6A6499-1525-46B8-9942-16DFA660AE8B}" presName="node" presStyleLbl="vennNode1" presStyleIdx="1" presStyleCnt="5" custScaleX="110000" custScaleY="110000">
        <dgm:presLayoutVars>
          <dgm:bulletEnabled val="1"/>
        </dgm:presLayoutVars>
      </dgm:prSet>
      <dgm:spPr/>
      <dgm:t>
        <a:bodyPr/>
        <a:lstStyle/>
        <a:p>
          <a:endParaRPr lang="es-PE"/>
        </a:p>
      </dgm:t>
    </dgm:pt>
    <dgm:pt modelId="{B49EDC47-191D-47CA-B437-BDA2448184F5}" type="pres">
      <dgm:prSet presAssocID="{EC7E4684-32A2-4C2E-A0EE-373C070EED0B}" presName="node" presStyleLbl="vennNode1" presStyleIdx="2" presStyleCnt="5" custScaleX="110000" custScaleY="110000">
        <dgm:presLayoutVars>
          <dgm:bulletEnabled val="1"/>
        </dgm:presLayoutVars>
      </dgm:prSet>
      <dgm:spPr/>
      <dgm:t>
        <a:bodyPr/>
        <a:lstStyle/>
        <a:p>
          <a:endParaRPr lang="es-PE"/>
        </a:p>
      </dgm:t>
    </dgm:pt>
    <dgm:pt modelId="{057DCAE8-EEDF-47C7-B341-DF70A081A3AE}" type="pres">
      <dgm:prSet presAssocID="{58CEA192-BA3B-4720-A300-690C91861147}" presName="node" presStyleLbl="vennNode1" presStyleIdx="3" presStyleCnt="5" custScaleX="110000" custScaleY="110000">
        <dgm:presLayoutVars>
          <dgm:bulletEnabled val="1"/>
        </dgm:presLayoutVars>
      </dgm:prSet>
      <dgm:spPr/>
      <dgm:t>
        <a:bodyPr/>
        <a:lstStyle/>
        <a:p>
          <a:endParaRPr lang="es-PE"/>
        </a:p>
      </dgm:t>
    </dgm:pt>
    <dgm:pt modelId="{6CB20107-979E-4253-A475-9C8A8B686840}" type="pres">
      <dgm:prSet presAssocID="{57C4E4EF-1AEC-44D3-B7B7-19E7E3DBABFE}" presName="node" presStyleLbl="vennNode1" presStyleIdx="4" presStyleCnt="5" custScaleX="110000" custScaleY="110000">
        <dgm:presLayoutVars>
          <dgm:bulletEnabled val="1"/>
        </dgm:presLayoutVars>
      </dgm:prSet>
      <dgm:spPr/>
      <dgm:t>
        <a:bodyPr/>
        <a:lstStyle/>
        <a:p>
          <a:endParaRPr lang="es-PE"/>
        </a:p>
      </dgm:t>
    </dgm:pt>
  </dgm:ptLst>
  <dgm:cxnLst>
    <dgm:cxn modelId="{DA4BA068-1773-45EC-BD62-9BA50A68190B}" srcId="{CBD8A798-4BF4-4FF9-BF62-92D0631F8603}" destId="{57C4E4EF-1AEC-44D3-B7B7-19E7E3DBABFE}" srcOrd="3" destOrd="0" parTransId="{8A18AD06-1BAA-4293-9459-D3B86F74522C}" sibTransId="{08D6A05C-A0A6-4EB7-9E2B-2FB2BC2DCFFA}"/>
    <dgm:cxn modelId="{2ACA0704-E446-4031-BAAD-9E9DCF0F152D}" srcId="{CBD8A798-4BF4-4FF9-BF62-92D0631F8603}" destId="{EC7E4684-32A2-4C2E-A0EE-373C070EED0B}" srcOrd="1" destOrd="0" parTransId="{82271115-5929-4E37-8077-CD79C75831CE}" sibTransId="{72A46A7F-A853-4A80-B96E-D2CFFB073945}"/>
    <dgm:cxn modelId="{91F01D9C-7BAD-48C4-B282-EAA555EA9831}" type="presOf" srcId="{57C4E4EF-1AEC-44D3-B7B7-19E7E3DBABFE}" destId="{6CB20107-979E-4253-A475-9C8A8B686840}" srcOrd="0" destOrd="0" presId="urn:microsoft.com/office/officeart/2005/8/layout/radial3"/>
    <dgm:cxn modelId="{A495C30A-1AA0-4ABF-975A-F6A1517048C7}" type="presOf" srcId="{58CEA192-BA3B-4720-A300-690C91861147}" destId="{057DCAE8-EEDF-47C7-B341-DF70A081A3AE}" srcOrd="0" destOrd="0" presId="urn:microsoft.com/office/officeart/2005/8/layout/radial3"/>
    <dgm:cxn modelId="{12D0638A-62F0-4352-942E-8F6E5C1B36C9}" type="presOf" srcId="{8D6A6499-1525-46B8-9942-16DFA660AE8B}" destId="{82FC75D2-319A-4108-9057-7BF33CFF902D}" srcOrd="0" destOrd="0" presId="urn:microsoft.com/office/officeart/2005/8/layout/radial3"/>
    <dgm:cxn modelId="{A054A72A-EF8F-4FB8-B89F-F370B4625A0E}" srcId="{CBD8A798-4BF4-4FF9-BF62-92D0631F8603}" destId="{8D6A6499-1525-46B8-9942-16DFA660AE8B}" srcOrd="0" destOrd="0" parTransId="{27259830-8F0F-46B0-9173-C9708A154243}" sibTransId="{3BF2DF90-4DB7-4D37-A3AF-DCDCD1A60F03}"/>
    <dgm:cxn modelId="{7F0840B2-15EB-4E92-9CAB-9995E6EBFC1A}" type="presOf" srcId="{0269B3BF-A8E6-4149-B4E0-B815BED2EB21}" destId="{1C60D6E4-FF47-4D33-99A7-E35257199CC0}" srcOrd="0" destOrd="0" presId="urn:microsoft.com/office/officeart/2005/8/layout/radial3"/>
    <dgm:cxn modelId="{5FA64021-6CA9-4EE4-B70C-3AEA26BF19E2}" srcId="{CBD8A798-4BF4-4FF9-BF62-92D0631F8603}" destId="{58CEA192-BA3B-4720-A300-690C91861147}" srcOrd="2" destOrd="0" parTransId="{FA081C1B-6462-4A94-A1A2-9A97F5150DB4}" sibTransId="{A11CAECD-F404-4BDB-B853-3EB564903A91}"/>
    <dgm:cxn modelId="{9E4CA0A9-A438-45F8-825B-4E9979E0B374}" srcId="{0269B3BF-A8E6-4149-B4E0-B815BED2EB21}" destId="{CBD8A798-4BF4-4FF9-BF62-92D0631F8603}" srcOrd="0" destOrd="0" parTransId="{F6BC4B96-0478-4520-A796-A8182CAF7068}" sibTransId="{2DACAD49-9D2F-473A-A331-D1DEEDEFE534}"/>
    <dgm:cxn modelId="{931BAAF7-AA54-4FA8-9396-B5DAFC63E773}" type="presOf" srcId="{CBD8A798-4BF4-4FF9-BF62-92D0631F8603}" destId="{1012B18B-72E3-4969-B60F-6BCC94595674}" srcOrd="0" destOrd="0" presId="urn:microsoft.com/office/officeart/2005/8/layout/radial3"/>
    <dgm:cxn modelId="{2C7648B6-AFFF-43DC-AFC9-B670B53A3DC1}" type="presOf" srcId="{EC7E4684-32A2-4C2E-A0EE-373C070EED0B}" destId="{B49EDC47-191D-47CA-B437-BDA2448184F5}" srcOrd="0" destOrd="0" presId="urn:microsoft.com/office/officeart/2005/8/layout/radial3"/>
    <dgm:cxn modelId="{03501C63-397D-47D8-A703-F2557EE705DC}" type="presParOf" srcId="{1C60D6E4-FF47-4D33-99A7-E35257199CC0}" destId="{2EB80337-B820-4DF3-B481-AFB8FE18E603}" srcOrd="0" destOrd="0" presId="urn:microsoft.com/office/officeart/2005/8/layout/radial3"/>
    <dgm:cxn modelId="{E2199C94-603D-466C-A4F2-D35CABC5858B}" type="presParOf" srcId="{2EB80337-B820-4DF3-B481-AFB8FE18E603}" destId="{1012B18B-72E3-4969-B60F-6BCC94595674}" srcOrd="0" destOrd="0" presId="urn:microsoft.com/office/officeart/2005/8/layout/radial3"/>
    <dgm:cxn modelId="{47A53360-778D-44F7-8341-28F5B3E9BFBD}" type="presParOf" srcId="{2EB80337-B820-4DF3-B481-AFB8FE18E603}" destId="{82FC75D2-319A-4108-9057-7BF33CFF902D}" srcOrd="1" destOrd="0" presId="urn:microsoft.com/office/officeart/2005/8/layout/radial3"/>
    <dgm:cxn modelId="{485766B1-B02B-4F01-949E-6FBDCF6A9C5B}" type="presParOf" srcId="{2EB80337-B820-4DF3-B481-AFB8FE18E603}" destId="{B49EDC47-191D-47CA-B437-BDA2448184F5}" srcOrd="2" destOrd="0" presId="urn:microsoft.com/office/officeart/2005/8/layout/radial3"/>
    <dgm:cxn modelId="{5A994EE2-EE40-4B99-BC43-CDCA572A9EB8}" type="presParOf" srcId="{2EB80337-B820-4DF3-B481-AFB8FE18E603}" destId="{057DCAE8-EEDF-47C7-B341-DF70A081A3AE}" srcOrd="3" destOrd="0" presId="urn:microsoft.com/office/officeart/2005/8/layout/radial3"/>
    <dgm:cxn modelId="{FC11C8E7-79D0-438D-A577-60B814AA0851}" type="presParOf" srcId="{2EB80337-B820-4DF3-B481-AFB8FE18E603}" destId="{6CB20107-979E-4253-A475-9C8A8B68684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0AC5C-D7D2-477A-9F06-CE0B28CECBB4}" type="doc">
      <dgm:prSet loTypeId="urn:microsoft.com/office/officeart/2005/8/layout/radial6" loCatId="cycle" qsTypeId="urn:microsoft.com/office/officeart/2005/8/quickstyle/3d3" qsCatId="3D" csTypeId="urn:microsoft.com/office/officeart/2005/8/colors/accent4_2" csCatId="accent4" phldr="1"/>
      <dgm:spPr/>
      <dgm:t>
        <a:bodyPr/>
        <a:lstStyle/>
        <a:p>
          <a:endParaRPr lang="es-PE"/>
        </a:p>
      </dgm:t>
    </dgm:pt>
    <dgm:pt modelId="{7C578C97-F5FA-4A67-911D-B489903AAFDE}">
      <dgm:prSet phldrT="[Texto]"/>
      <dgm:spPr>
        <a:solidFill>
          <a:srgbClr val="00B050"/>
        </a:solidFill>
      </dgm:spPr>
      <dgm:t>
        <a:bodyPr/>
        <a:lstStyle/>
        <a:p>
          <a:r>
            <a:rPr lang="es-PE" b="1" dirty="0" smtClean="0"/>
            <a:t>VMA</a:t>
          </a:r>
          <a:endParaRPr lang="es-PE" b="1" dirty="0"/>
        </a:p>
      </dgm:t>
    </dgm:pt>
    <dgm:pt modelId="{96CC9993-F468-4ABF-9B53-04C41BFD65C6}" type="parTrans" cxnId="{28F3A30D-4BF2-4E5E-9448-45F041887032}">
      <dgm:prSet/>
      <dgm:spPr/>
      <dgm:t>
        <a:bodyPr/>
        <a:lstStyle/>
        <a:p>
          <a:endParaRPr lang="es-PE" b="1"/>
        </a:p>
      </dgm:t>
    </dgm:pt>
    <dgm:pt modelId="{9D213F8F-BC4B-418C-9F34-401E274AE117}" type="sibTrans" cxnId="{28F3A30D-4BF2-4E5E-9448-45F041887032}">
      <dgm:prSet/>
      <dgm:spPr/>
      <dgm:t>
        <a:bodyPr/>
        <a:lstStyle/>
        <a:p>
          <a:endParaRPr lang="es-PE" b="1"/>
        </a:p>
      </dgm:t>
    </dgm:pt>
    <dgm:pt modelId="{C908BADA-772C-40EE-A314-482F8AF18333}">
      <dgm:prSet phldrT="[Texto]"/>
      <dgm:spPr/>
      <dgm:t>
        <a:bodyPr/>
        <a:lstStyle/>
        <a:p>
          <a:r>
            <a:rPr lang="es-PE" b="1" dirty="0" smtClean="0"/>
            <a:t>PROCEDIMIENTOS</a:t>
          </a:r>
          <a:endParaRPr lang="es-PE" b="1" dirty="0"/>
        </a:p>
      </dgm:t>
    </dgm:pt>
    <dgm:pt modelId="{C00659C8-F250-426C-90BF-8E1A7C6EF515}" type="parTrans" cxnId="{E7EF7C0C-6D0F-42DB-843C-92F79B727E96}">
      <dgm:prSet/>
      <dgm:spPr/>
      <dgm:t>
        <a:bodyPr/>
        <a:lstStyle/>
        <a:p>
          <a:endParaRPr lang="es-PE" b="1"/>
        </a:p>
      </dgm:t>
    </dgm:pt>
    <dgm:pt modelId="{09869A15-75F5-4AA4-B40D-430FD4B8A806}" type="sibTrans" cxnId="{E7EF7C0C-6D0F-42DB-843C-92F79B727E96}">
      <dgm:prSet/>
      <dgm:spPr/>
      <dgm:t>
        <a:bodyPr/>
        <a:lstStyle/>
        <a:p>
          <a:endParaRPr lang="es-PE" b="1"/>
        </a:p>
      </dgm:t>
    </dgm:pt>
    <dgm:pt modelId="{1E9C5BFE-BBDD-46C2-8F96-6AFCE2205430}">
      <dgm:prSet phldrT="[Texto]"/>
      <dgm:spPr/>
      <dgm:t>
        <a:bodyPr/>
        <a:lstStyle/>
        <a:p>
          <a:r>
            <a:rPr lang="es-PE" b="1" dirty="0" smtClean="0"/>
            <a:t>IMPACTOS</a:t>
          </a:r>
          <a:endParaRPr lang="es-PE" b="1" dirty="0"/>
        </a:p>
      </dgm:t>
    </dgm:pt>
    <dgm:pt modelId="{0451C777-3ABA-4768-AC68-A8E59ED29487}" type="parTrans" cxnId="{90F581B7-10A7-44A0-AFD8-ACBA8D6186ED}">
      <dgm:prSet/>
      <dgm:spPr/>
      <dgm:t>
        <a:bodyPr/>
        <a:lstStyle/>
        <a:p>
          <a:endParaRPr lang="es-PE" b="1"/>
        </a:p>
      </dgm:t>
    </dgm:pt>
    <dgm:pt modelId="{426EA388-8F03-4563-9DA3-88DFD929C687}" type="sibTrans" cxnId="{90F581B7-10A7-44A0-AFD8-ACBA8D6186ED}">
      <dgm:prSet/>
      <dgm:spPr/>
      <dgm:t>
        <a:bodyPr/>
        <a:lstStyle/>
        <a:p>
          <a:endParaRPr lang="es-PE" b="1"/>
        </a:p>
      </dgm:t>
    </dgm:pt>
    <dgm:pt modelId="{550695EB-33CA-4602-8174-80E1FF818349}">
      <dgm:prSet phldrT="[Texto]"/>
      <dgm:spPr/>
      <dgm:t>
        <a:bodyPr/>
        <a:lstStyle/>
        <a:p>
          <a:r>
            <a:rPr lang="es-PE" b="1" dirty="0" smtClean="0"/>
            <a:t>RECOMENDACIONES</a:t>
          </a:r>
          <a:endParaRPr lang="es-PE" b="1" dirty="0"/>
        </a:p>
      </dgm:t>
    </dgm:pt>
    <dgm:pt modelId="{0EC656CF-D7B8-4C63-95D0-D56DD4354B3D}" type="parTrans" cxnId="{C899CAB9-2DEA-45C0-B2C6-FB705988155D}">
      <dgm:prSet/>
      <dgm:spPr/>
      <dgm:t>
        <a:bodyPr/>
        <a:lstStyle/>
        <a:p>
          <a:endParaRPr lang="es-PE" b="1"/>
        </a:p>
      </dgm:t>
    </dgm:pt>
    <dgm:pt modelId="{1A61A0D4-7791-40C3-8426-E5CB915F73F3}" type="sibTrans" cxnId="{C899CAB9-2DEA-45C0-B2C6-FB705988155D}">
      <dgm:prSet/>
      <dgm:spPr/>
      <dgm:t>
        <a:bodyPr/>
        <a:lstStyle/>
        <a:p>
          <a:endParaRPr lang="es-PE" b="1"/>
        </a:p>
      </dgm:t>
    </dgm:pt>
    <dgm:pt modelId="{BDB6CDAF-66F0-4CE3-BB34-C11C9AB5B209}">
      <dgm:prSet phldrT="[Texto]"/>
      <dgm:spPr>
        <a:solidFill>
          <a:schemeClr val="accent4"/>
        </a:solidFill>
      </dgm:spPr>
      <dgm:t>
        <a:bodyPr/>
        <a:lstStyle/>
        <a:p>
          <a:r>
            <a:rPr lang="es-PE" b="1" dirty="0" smtClean="0"/>
            <a:t>RAZÓN DE SER</a:t>
          </a:r>
          <a:endParaRPr lang="es-PE" b="1" dirty="0"/>
        </a:p>
      </dgm:t>
    </dgm:pt>
    <dgm:pt modelId="{683ADB00-3507-47C1-98A9-2C839C3958C0}" type="parTrans" cxnId="{00CB0F8D-3577-41FA-87CF-6928E28885EE}">
      <dgm:prSet/>
      <dgm:spPr/>
      <dgm:t>
        <a:bodyPr/>
        <a:lstStyle/>
        <a:p>
          <a:endParaRPr lang="es-PE" b="1"/>
        </a:p>
      </dgm:t>
    </dgm:pt>
    <dgm:pt modelId="{BB4BB4EA-F0ED-4B16-BB12-ACB7098919EE}" type="sibTrans" cxnId="{00CB0F8D-3577-41FA-87CF-6928E28885EE}">
      <dgm:prSet/>
      <dgm:spPr/>
      <dgm:t>
        <a:bodyPr/>
        <a:lstStyle/>
        <a:p>
          <a:endParaRPr lang="es-PE" b="1"/>
        </a:p>
      </dgm:t>
    </dgm:pt>
    <dgm:pt modelId="{845F3095-65C1-4547-A0B6-198F48F7D6DE}">
      <dgm:prSet phldrT="[Texto]"/>
      <dgm:spPr/>
      <dgm:t>
        <a:bodyPr/>
        <a:lstStyle/>
        <a:p>
          <a:r>
            <a:rPr lang="es-PE" b="1" dirty="0" smtClean="0"/>
            <a:t>DEFINICIONES</a:t>
          </a:r>
          <a:endParaRPr lang="es-PE" b="1" dirty="0"/>
        </a:p>
      </dgm:t>
    </dgm:pt>
    <dgm:pt modelId="{A0DA6CAE-F586-4CD5-9371-17C1153EAF15}" type="parTrans" cxnId="{79A35625-04A3-44F2-8FAA-418A862584CA}">
      <dgm:prSet/>
      <dgm:spPr/>
      <dgm:t>
        <a:bodyPr/>
        <a:lstStyle/>
        <a:p>
          <a:endParaRPr lang="es-PE" b="1"/>
        </a:p>
      </dgm:t>
    </dgm:pt>
    <dgm:pt modelId="{1E5D96C3-D85B-4855-A5FA-46910763A6E8}" type="sibTrans" cxnId="{79A35625-04A3-44F2-8FAA-418A862584CA}">
      <dgm:prSet/>
      <dgm:spPr/>
      <dgm:t>
        <a:bodyPr/>
        <a:lstStyle/>
        <a:p>
          <a:endParaRPr lang="es-PE" b="1"/>
        </a:p>
      </dgm:t>
    </dgm:pt>
    <dgm:pt modelId="{A960551E-48F0-4E07-A9F5-A8E2A07A63A5}" type="pres">
      <dgm:prSet presAssocID="{42D0AC5C-D7D2-477A-9F06-CE0B28CECBB4}" presName="Name0" presStyleCnt="0">
        <dgm:presLayoutVars>
          <dgm:chMax val="1"/>
          <dgm:dir/>
          <dgm:animLvl val="ctr"/>
          <dgm:resizeHandles val="exact"/>
        </dgm:presLayoutVars>
      </dgm:prSet>
      <dgm:spPr/>
      <dgm:t>
        <a:bodyPr/>
        <a:lstStyle/>
        <a:p>
          <a:endParaRPr lang="es-PE"/>
        </a:p>
      </dgm:t>
    </dgm:pt>
    <dgm:pt modelId="{AA6F6334-167B-4D93-A2F3-87A89E3C9B6F}" type="pres">
      <dgm:prSet presAssocID="{7C578C97-F5FA-4A67-911D-B489903AAFDE}" presName="centerShape" presStyleLbl="node0" presStyleIdx="0" presStyleCnt="1"/>
      <dgm:spPr/>
      <dgm:t>
        <a:bodyPr/>
        <a:lstStyle/>
        <a:p>
          <a:endParaRPr lang="es-PE"/>
        </a:p>
      </dgm:t>
    </dgm:pt>
    <dgm:pt modelId="{62D7D3D0-4F58-4B6A-95D7-0FAD1EF8BC3F}" type="pres">
      <dgm:prSet presAssocID="{BDB6CDAF-66F0-4CE3-BB34-C11C9AB5B209}" presName="node" presStyleLbl="node1" presStyleIdx="0" presStyleCnt="5" custScaleX="177156" custScaleY="75132">
        <dgm:presLayoutVars>
          <dgm:bulletEnabled val="1"/>
        </dgm:presLayoutVars>
      </dgm:prSet>
      <dgm:spPr/>
      <dgm:t>
        <a:bodyPr/>
        <a:lstStyle/>
        <a:p>
          <a:endParaRPr lang="es-PE"/>
        </a:p>
      </dgm:t>
    </dgm:pt>
    <dgm:pt modelId="{7507E588-3EBB-4A9E-B322-37DC8D5102E0}" type="pres">
      <dgm:prSet presAssocID="{BDB6CDAF-66F0-4CE3-BB34-C11C9AB5B209}" presName="dummy" presStyleCnt="0"/>
      <dgm:spPr/>
    </dgm:pt>
    <dgm:pt modelId="{5D831DE3-B03C-4708-B1E0-4E22416B0386}" type="pres">
      <dgm:prSet presAssocID="{BB4BB4EA-F0ED-4B16-BB12-ACB7098919EE}" presName="sibTrans" presStyleLbl="sibTrans2D1" presStyleIdx="0" presStyleCnt="5"/>
      <dgm:spPr/>
      <dgm:t>
        <a:bodyPr/>
        <a:lstStyle/>
        <a:p>
          <a:endParaRPr lang="es-PE"/>
        </a:p>
      </dgm:t>
    </dgm:pt>
    <dgm:pt modelId="{3EFD1582-0657-4B83-8A68-F580FF2CFA52}" type="pres">
      <dgm:prSet presAssocID="{845F3095-65C1-4547-A0B6-198F48F7D6DE}" presName="node" presStyleLbl="node1" presStyleIdx="1" presStyleCnt="5" custScaleX="177156" custScaleY="75132" custRadScaleRad="116996" custRadScaleInc="11188">
        <dgm:presLayoutVars>
          <dgm:bulletEnabled val="1"/>
        </dgm:presLayoutVars>
      </dgm:prSet>
      <dgm:spPr/>
      <dgm:t>
        <a:bodyPr/>
        <a:lstStyle/>
        <a:p>
          <a:endParaRPr lang="es-PE"/>
        </a:p>
      </dgm:t>
    </dgm:pt>
    <dgm:pt modelId="{35D0AAC2-900F-4E06-8F83-BBEA81699662}" type="pres">
      <dgm:prSet presAssocID="{845F3095-65C1-4547-A0B6-198F48F7D6DE}" presName="dummy" presStyleCnt="0"/>
      <dgm:spPr/>
    </dgm:pt>
    <dgm:pt modelId="{3F3CF5A7-5313-4F2A-B2CC-4F70DA81EDF5}" type="pres">
      <dgm:prSet presAssocID="{1E5D96C3-D85B-4855-A5FA-46910763A6E8}" presName="sibTrans" presStyleLbl="sibTrans2D1" presStyleIdx="1" presStyleCnt="5"/>
      <dgm:spPr/>
      <dgm:t>
        <a:bodyPr/>
        <a:lstStyle/>
        <a:p>
          <a:endParaRPr lang="es-PE"/>
        </a:p>
      </dgm:t>
    </dgm:pt>
    <dgm:pt modelId="{58C1E273-29FB-4271-A104-FF450D144DC0}" type="pres">
      <dgm:prSet presAssocID="{C908BADA-772C-40EE-A314-482F8AF18333}" presName="node" presStyleLbl="node1" presStyleIdx="2" presStyleCnt="5" custScaleX="177156" custScaleY="75132" custRadScaleRad="111352" custRadScaleInc="-30848">
        <dgm:presLayoutVars>
          <dgm:bulletEnabled val="1"/>
        </dgm:presLayoutVars>
      </dgm:prSet>
      <dgm:spPr/>
      <dgm:t>
        <a:bodyPr/>
        <a:lstStyle/>
        <a:p>
          <a:endParaRPr lang="es-PE"/>
        </a:p>
      </dgm:t>
    </dgm:pt>
    <dgm:pt modelId="{726B491C-6256-44BF-A65C-35B9CA7C8C98}" type="pres">
      <dgm:prSet presAssocID="{C908BADA-772C-40EE-A314-482F8AF18333}" presName="dummy" presStyleCnt="0"/>
      <dgm:spPr/>
    </dgm:pt>
    <dgm:pt modelId="{6A3C5BE9-C350-4123-A41E-F58F722B9157}" type="pres">
      <dgm:prSet presAssocID="{09869A15-75F5-4AA4-B40D-430FD4B8A806}" presName="sibTrans" presStyleLbl="sibTrans2D1" presStyleIdx="2" presStyleCnt="5"/>
      <dgm:spPr/>
      <dgm:t>
        <a:bodyPr/>
        <a:lstStyle/>
        <a:p>
          <a:endParaRPr lang="es-PE"/>
        </a:p>
      </dgm:t>
    </dgm:pt>
    <dgm:pt modelId="{B12EC859-7D01-44B0-9BB1-FEAF9C0B0472}" type="pres">
      <dgm:prSet presAssocID="{1E9C5BFE-BBDD-46C2-8F96-6AFCE2205430}" presName="node" presStyleLbl="node1" presStyleIdx="3" presStyleCnt="5" custScaleX="177156" custScaleY="75132" custRadScaleRad="110141" custRadScaleInc="28055">
        <dgm:presLayoutVars>
          <dgm:bulletEnabled val="1"/>
        </dgm:presLayoutVars>
      </dgm:prSet>
      <dgm:spPr/>
      <dgm:t>
        <a:bodyPr/>
        <a:lstStyle/>
        <a:p>
          <a:endParaRPr lang="es-PE"/>
        </a:p>
      </dgm:t>
    </dgm:pt>
    <dgm:pt modelId="{C559F90B-1CDF-4840-B7E3-347A222EF449}" type="pres">
      <dgm:prSet presAssocID="{1E9C5BFE-BBDD-46C2-8F96-6AFCE2205430}" presName="dummy" presStyleCnt="0"/>
      <dgm:spPr/>
    </dgm:pt>
    <dgm:pt modelId="{037DA0EB-CE7A-4B8F-9663-E25C02E463CA}" type="pres">
      <dgm:prSet presAssocID="{426EA388-8F03-4563-9DA3-88DFD929C687}" presName="sibTrans" presStyleLbl="sibTrans2D1" presStyleIdx="3" presStyleCnt="5"/>
      <dgm:spPr/>
      <dgm:t>
        <a:bodyPr/>
        <a:lstStyle/>
        <a:p>
          <a:endParaRPr lang="es-PE"/>
        </a:p>
      </dgm:t>
    </dgm:pt>
    <dgm:pt modelId="{C60F3679-E3DE-484E-81AE-F1FCDD8E00E5}" type="pres">
      <dgm:prSet presAssocID="{550695EB-33CA-4602-8174-80E1FF818349}" presName="node" presStyleLbl="node1" presStyleIdx="4" presStyleCnt="5" custScaleX="177156" custScaleY="75132" custRadScaleRad="115286" custRadScaleInc="-10218">
        <dgm:presLayoutVars>
          <dgm:bulletEnabled val="1"/>
        </dgm:presLayoutVars>
      </dgm:prSet>
      <dgm:spPr/>
      <dgm:t>
        <a:bodyPr/>
        <a:lstStyle/>
        <a:p>
          <a:endParaRPr lang="es-PE"/>
        </a:p>
      </dgm:t>
    </dgm:pt>
    <dgm:pt modelId="{157423E7-642A-42BC-AD0C-31FD8607FA11}" type="pres">
      <dgm:prSet presAssocID="{550695EB-33CA-4602-8174-80E1FF818349}" presName="dummy" presStyleCnt="0"/>
      <dgm:spPr/>
    </dgm:pt>
    <dgm:pt modelId="{6A5B86A3-4AB4-4003-9D2B-D87BDB5D621D}" type="pres">
      <dgm:prSet presAssocID="{1A61A0D4-7791-40C3-8426-E5CB915F73F3}" presName="sibTrans" presStyleLbl="sibTrans2D1" presStyleIdx="4" presStyleCnt="5"/>
      <dgm:spPr/>
      <dgm:t>
        <a:bodyPr/>
        <a:lstStyle/>
        <a:p>
          <a:endParaRPr lang="es-PE"/>
        </a:p>
      </dgm:t>
    </dgm:pt>
  </dgm:ptLst>
  <dgm:cxnLst>
    <dgm:cxn modelId="{61648F67-7E7A-4779-A1DC-D208E2A025F5}" type="presOf" srcId="{426EA388-8F03-4563-9DA3-88DFD929C687}" destId="{037DA0EB-CE7A-4B8F-9663-E25C02E463CA}" srcOrd="0" destOrd="0" presId="urn:microsoft.com/office/officeart/2005/8/layout/radial6"/>
    <dgm:cxn modelId="{7BDD4545-4089-4C65-9504-A6FD758BFEF8}" type="presOf" srcId="{1E5D96C3-D85B-4855-A5FA-46910763A6E8}" destId="{3F3CF5A7-5313-4F2A-B2CC-4F70DA81EDF5}" srcOrd="0" destOrd="0" presId="urn:microsoft.com/office/officeart/2005/8/layout/radial6"/>
    <dgm:cxn modelId="{AC34341E-B0D8-4E2E-94E7-6217C692A34D}" type="presOf" srcId="{BDB6CDAF-66F0-4CE3-BB34-C11C9AB5B209}" destId="{62D7D3D0-4F58-4B6A-95D7-0FAD1EF8BC3F}" srcOrd="0" destOrd="0" presId="urn:microsoft.com/office/officeart/2005/8/layout/radial6"/>
    <dgm:cxn modelId="{4309526F-A8FC-4D53-B1EE-137AC48F5582}" type="presOf" srcId="{845F3095-65C1-4547-A0B6-198F48F7D6DE}" destId="{3EFD1582-0657-4B83-8A68-F580FF2CFA52}" srcOrd="0" destOrd="0" presId="urn:microsoft.com/office/officeart/2005/8/layout/radial6"/>
    <dgm:cxn modelId="{D103B2DA-3A9F-4FA3-916B-2DBF43E8F6A8}" type="presOf" srcId="{7C578C97-F5FA-4A67-911D-B489903AAFDE}" destId="{AA6F6334-167B-4D93-A2F3-87A89E3C9B6F}" srcOrd="0" destOrd="0" presId="urn:microsoft.com/office/officeart/2005/8/layout/radial6"/>
    <dgm:cxn modelId="{0727AE2B-E7DB-4DA7-BD69-731EB9B451F6}" type="presOf" srcId="{1E9C5BFE-BBDD-46C2-8F96-6AFCE2205430}" destId="{B12EC859-7D01-44B0-9BB1-FEAF9C0B0472}" srcOrd="0" destOrd="0" presId="urn:microsoft.com/office/officeart/2005/8/layout/radial6"/>
    <dgm:cxn modelId="{90F581B7-10A7-44A0-AFD8-ACBA8D6186ED}" srcId="{7C578C97-F5FA-4A67-911D-B489903AAFDE}" destId="{1E9C5BFE-BBDD-46C2-8F96-6AFCE2205430}" srcOrd="3" destOrd="0" parTransId="{0451C777-3ABA-4768-AC68-A8E59ED29487}" sibTransId="{426EA388-8F03-4563-9DA3-88DFD929C687}"/>
    <dgm:cxn modelId="{00CB0F8D-3577-41FA-87CF-6928E28885EE}" srcId="{7C578C97-F5FA-4A67-911D-B489903AAFDE}" destId="{BDB6CDAF-66F0-4CE3-BB34-C11C9AB5B209}" srcOrd="0" destOrd="0" parTransId="{683ADB00-3507-47C1-98A9-2C839C3958C0}" sibTransId="{BB4BB4EA-F0ED-4B16-BB12-ACB7098919EE}"/>
    <dgm:cxn modelId="{79A35625-04A3-44F2-8FAA-418A862584CA}" srcId="{7C578C97-F5FA-4A67-911D-B489903AAFDE}" destId="{845F3095-65C1-4547-A0B6-198F48F7D6DE}" srcOrd="1" destOrd="0" parTransId="{A0DA6CAE-F586-4CD5-9371-17C1153EAF15}" sibTransId="{1E5D96C3-D85B-4855-A5FA-46910763A6E8}"/>
    <dgm:cxn modelId="{5F106640-0B7D-4644-922A-2F5A48C65040}" type="presOf" srcId="{42D0AC5C-D7D2-477A-9F06-CE0B28CECBB4}" destId="{A960551E-48F0-4E07-A9F5-A8E2A07A63A5}" srcOrd="0" destOrd="0" presId="urn:microsoft.com/office/officeart/2005/8/layout/radial6"/>
    <dgm:cxn modelId="{E7EF7C0C-6D0F-42DB-843C-92F79B727E96}" srcId="{7C578C97-F5FA-4A67-911D-B489903AAFDE}" destId="{C908BADA-772C-40EE-A314-482F8AF18333}" srcOrd="2" destOrd="0" parTransId="{C00659C8-F250-426C-90BF-8E1A7C6EF515}" sibTransId="{09869A15-75F5-4AA4-B40D-430FD4B8A806}"/>
    <dgm:cxn modelId="{C42F46B4-7A93-4453-9060-4461FD86274F}" type="presOf" srcId="{09869A15-75F5-4AA4-B40D-430FD4B8A806}" destId="{6A3C5BE9-C350-4123-A41E-F58F722B9157}" srcOrd="0" destOrd="0" presId="urn:microsoft.com/office/officeart/2005/8/layout/radial6"/>
    <dgm:cxn modelId="{7A7B9AB7-D331-40B0-9373-30E585B428A3}" type="presOf" srcId="{1A61A0D4-7791-40C3-8426-E5CB915F73F3}" destId="{6A5B86A3-4AB4-4003-9D2B-D87BDB5D621D}" srcOrd="0" destOrd="0" presId="urn:microsoft.com/office/officeart/2005/8/layout/radial6"/>
    <dgm:cxn modelId="{28F3A30D-4BF2-4E5E-9448-45F041887032}" srcId="{42D0AC5C-D7D2-477A-9F06-CE0B28CECBB4}" destId="{7C578C97-F5FA-4A67-911D-B489903AAFDE}" srcOrd="0" destOrd="0" parTransId="{96CC9993-F468-4ABF-9B53-04C41BFD65C6}" sibTransId="{9D213F8F-BC4B-418C-9F34-401E274AE117}"/>
    <dgm:cxn modelId="{56E7C2EA-1DF9-4E11-B4BB-9D812C3C9AA4}" type="presOf" srcId="{C908BADA-772C-40EE-A314-482F8AF18333}" destId="{58C1E273-29FB-4271-A104-FF450D144DC0}" srcOrd="0" destOrd="0" presId="urn:microsoft.com/office/officeart/2005/8/layout/radial6"/>
    <dgm:cxn modelId="{C899CAB9-2DEA-45C0-B2C6-FB705988155D}" srcId="{7C578C97-F5FA-4A67-911D-B489903AAFDE}" destId="{550695EB-33CA-4602-8174-80E1FF818349}" srcOrd="4" destOrd="0" parTransId="{0EC656CF-D7B8-4C63-95D0-D56DD4354B3D}" sibTransId="{1A61A0D4-7791-40C3-8426-E5CB915F73F3}"/>
    <dgm:cxn modelId="{C0313E00-99FA-4EC8-8343-416FCB03B307}" type="presOf" srcId="{BB4BB4EA-F0ED-4B16-BB12-ACB7098919EE}" destId="{5D831DE3-B03C-4708-B1E0-4E22416B0386}" srcOrd="0" destOrd="0" presId="urn:microsoft.com/office/officeart/2005/8/layout/radial6"/>
    <dgm:cxn modelId="{A1A9657C-A047-40CB-B71F-E225C1579892}" type="presOf" srcId="{550695EB-33CA-4602-8174-80E1FF818349}" destId="{C60F3679-E3DE-484E-81AE-F1FCDD8E00E5}" srcOrd="0" destOrd="0" presId="urn:microsoft.com/office/officeart/2005/8/layout/radial6"/>
    <dgm:cxn modelId="{44130C20-78AF-4759-B3CC-4257461A4CB9}" type="presParOf" srcId="{A960551E-48F0-4E07-A9F5-A8E2A07A63A5}" destId="{AA6F6334-167B-4D93-A2F3-87A89E3C9B6F}" srcOrd="0" destOrd="0" presId="urn:microsoft.com/office/officeart/2005/8/layout/radial6"/>
    <dgm:cxn modelId="{19779517-A264-446B-A87C-D92756C29081}" type="presParOf" srcId="{A960551E-48F0-4E07-A9F5-A8E2A07A63A5}" destId="{62D7D3D0-4F58-4B6A-95D7-0FAD1EF8BC3F}" srcOrd="1" destOrd="0" presId="urn:microsoft.com/office/officeart/2005/8/layout/radial6"/>
    <dgm:cxn modelId="{20A4242B-6464-4206-97C2-9F481CE10C37}" type="presParOf" srcId="{A960551E-48F0-4E07-A9F5-A8E2A07A63A5}" destId="{7507E588-3EBB-4A9E-B322-37DC8D5102E0}" srcOrd="2" destOrd="0" presId="urn:microsoft.com/office/officeart/2005/8/layout/radial6"/>
    <dgm:cxn modelId="{EC6728DD-2E9D-4EC4-B85A-9960473F26FF}" type="presParOf" srcId="{A960551E-48F0-4E07-A9F5-A8E2A07A63A5}" destId="{5D831DE3-B03C-4708-B1E0-4E22416B0386}" srcOrd="3" destOrd="0" presId="urn:microsoft.com/office/officeart/2005/8/layout/radial6"/>
    <dgm:cxn modelId="{EF8969E5-E7ED-413A-90CC-4A332496802A}" type="presParOf" srcId="{A960551E-48F0-4E07-A9F5-A8E2A07A63A5}" destId="{3EFD1582-0657-4B83-8A68-F580FF2CFA52}" srcOrd="4" destOrd="0" presId="urn:microsoft.com/office/officeart/2005/8/layout/radial6"/>
    <dgm:cxn modelId="{A206983B-85D6-4E50-968A-FF441EF8176D}" type="presParOf" srcId="{A960551E-48F0-4E07-A9F5-A8E2A07A63A5}" destId="{35D0AAC2-900F-4E06-8F83-BBEA81699662}" srcOrd="5" destOrd="0" presId="urn:microsoft.com/office/officeart/2005/8/layout/radial6"/>
    <dgm:cxn modelId="{FF61F5A8-1B3E-44E1-8906-02B35F42FBCA}" type="presParOf" srcId="{A960551E-48F0-4E07-A9F5-A8E2A07A63A5}" destId="{3F3CF5A7-5313-4F2A-B2CC-4F70DA81EDF5}" srcOrd="6" destOrd="0" presId="urn:microsoft.com/office/officeart/2005/8/layout/radial6"/>
    <dgm:cxn modelId="{FFB2A073-D7E1-4535-857A-3B991AA19F5A}" type="presParOf" srcId="{A960551E-48F0-4E07-A9F5-A8E2A07A63A5}" destId="{58C1E273-29FB-4271-A104-FF450D144DC0}" srcOrd="7" destOrd="0" presId="urn:microsoft.com/office/officeart/2005/8/layout/radial6"/>
    <dgm:cxn modelId="{F5E3F4CD-C455-40DB-AE0C-E8261FC82DB2}" type="presParOf" srcId="{A960551E-48F0-4E07-A9F5-A8E2A07A63A5}" destId="{726B491C-6256-44BF-A65C-35B9CA7C8C98}" srcOrd="8" destOrd="0" presId="urn:microsoft.com/office/officeart/2005/8/layout/radial6"/>
    <dgm:cxn modelId="{86EAD7FD-4B96-4C24-88CB-D6F56B4C0AAE}" type="presParOf" srcId="{A960551E-48F0-4E07-A9F5-A8E2A07A63A5}" destId="{6A3C5BE9-C350-4123-A41E-F58F722B9157}" srcOrd="9" destOrd="0" presId="urn:microsoft.com/office/officeart/2005/8/layout/radial6"/>
    <dgm:cxn modelId="{9E2C32B6-6F1E-47F8-BF6A-997754254B88}" type="presParOf" srcId="{A960551E-48F0-4E07-A9F5-A8E2A07A63A5}" destId="{B12EC859-7D01-44B0-9BB1-FEAF9C0B0472}" srcOrd="10" destOrd="0" presId="urn:microsoft.com/office/officeart/2005/8/layout/radial6"/>
    <dgm:cxn modelId="{DD19424F-D326-4EA5-B650-D63D69E379E7}" type="presParOf" srcId="{A960551E-48F0-4E07-A9F5-A8E2A07A63A5}" destId="{C559F90B-1CDF-4840-B7E3-347A222EF449}" srcOrd="11" destOrd="0" presId="urn:microsoft.com/office/officeart/2005/8/layout/radial6"/>
    <dgm:cxn modelId="{83D1624F-2158-4013-9378-955956B1FDBC}" type="presParOf" srcId="{A960551E-48F0-4E07-A9F5-A8E2A07A63A5}" destId="{037DA0EB-CE7A-4B8F-9663-E25C02E463CA}" srcOrd="12" destOrd="0" presId="urn:microsoft.com/office/officeart/2005/8/layout/radial6"/>
    <dgm:cxn modelId="{ED0E94B7-2459-45BF-9F1B-3D74B1D8A0A5}" type="presParOf" srcId="{A960551E-48F0-4E07-A9F5-A8E2A07A63A5}" destId="{C60F3679-E3DE-484E-81AE-F1FCDD8E00E5}" srcOrd="13" destOrd="0" presId="urn:microsoft.com/office/officeart/2005/8/layout/radial6"/>
    <dgm:cxn modelId="{CAD19148-BFA0-47C9-91B2-43A2675E3AAF}" type="presParOf" srcId="{A960551E-48F0-4E07-A9F5-A8E2A07A63A5}" destId="{157423E7-642A-42BC-AD0C-31FD8607FA11}" srcOrd="14" destOrd="0" presId="urn:microsoft.com/office/officeart/2005/8/layout/radial6"/>
    <dgm:cxn modelId="{0A67572A-886B-48DD-B643-415ADEBFE7F5}" type="presParOf" srcId="{A960551E-48F0-4E07-A9F5-A8E2A07A63A5}" destId="{6A5B86A3-4AB4-4003-9D2B-D87BDB5D621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2D0AC5C-D7D2-477A-9F06-CE0B28CECBB4}" type="doc">
      <dgm:prSet loTypeId="urn:microsoft.com/office/officeart/2005/8/layout/radial6" loCatId="cycle" qsTypeId="urn:microsoft.com/office/officeart/2005/8/quickstyle/3d3" qsCatId="3D" csTypeId="urn:microsoft.com/office/officeart/2005/8/colors/accent4_2" csCatId="accent4" phldr="1"/>
      <dgm:spPr/>
      <dgm:t>
        <a:bodyPr/>
        <a:lstStyle/>
        <a:p>
          <a:endParaRPr lang="es-PE"/>
        </a:p>
      </dgm:t>
    </dgm:pt>
    <dgm:pt modelId="{7C578C97-F5FA-4A67-911D-B489903AAFDE}">
      <dgm:prSet phldrT="[Texto]"/>
      <dgm:spPr>
        <a:solidFill>
          <a:srgbClr val="00B050"/>
        </a:solidFill>
      </dgm:spPr>
      <dgm:t>
        <a:bodyPr/>
        <a:lstStyle/>
        <a:p>
          <a:r>
            <a:rPr lang="es-PE" b="1" dirty="0" smtClean="0"/>
            <a:t>VMA</a:t>
          </a:r>
          <a:endParaRPr lang="es-PE" b="1" dirty="0"/>
        </a:p>
      </dgm:t>
    </dgm:pt>
    <dgm:pt modelId="{96CC9993-F468-4ABF-9B53-04C41BFD65C6}" type="parTrans" cxnId="{28F3A30D-4BF2-4E5E-9448-45F041887032}">
      <dgm:prSet/>
      <dgm:spPr/>
      <dgm:t>
        <a:bodyPr/>
        <a:lstStyle/>
        <a:p>
          <a:endParaRPr lang="es-PE" b="1"/>
        </a:p>
      </dgm:t>
    </dgm:pt>
    <dgm:pt modelId="{9D213F8F-BC4B-418C-9F34-401E274AE117}" type="sibTrans" cxnId="{28F3A30D-4BF2-4E5E-9448-45F041887032}">
      <dgm:prSet/>
      <dgm:spPr/>
      <dgm:t>
        <a:bodyPr/>
        <a:lstStyle/>
        <a:p>
          <a:endParaRPr lang="es-PE" b="1"/>
        </a:p>
      </dgm:t>
    </dgm:pt>
    <dgm:pt modelId="{C908BADA-772C-40EE-A314-482F8AF18333}">
      <dgm:prSet phldrT="[Texto]"/>
      <dgm:spPr/>
      <dgm:t>
        <a:bodyPr/>
        <a:lstStyle/>
        <a:p>
          <a:r>
            <a:rPr lang="es-PE" b="1" dirty="0" smtClean="0"/>
            <a:t>PROCEDIMIENTOS</a:t>
          </a:r>
          <a:endParaRPr lang="es-PE" b="1" dirty="0"/>
        </a:p>
      </dgm:t>
    </dgm:pt>
    <dgm:pt modelId="{C00659C8-F250-426C-90BF-8E1A7C6EF515}" type="parTrans" cxnId="{E7EF7C0C-6D0F-42DB-843C-92F79B727E96}">
      <dgm:prSet/>
      <dgm:spPr/>
      <dgm:t>
        <a:bodyPr/>
        <a:lstStyle/>
        <a:p>
          <a:endParaRPr lang="es-PE" b="1"/>
        </a:p>
      </dgm:t>
    </dgm:pt>
    <dgm:pt modelId="{09869A15-75F5-4AA4-B40D-430FD4B8A806}" type="sibTrans" cxnId="{E7EF7C0C-6D0F-42DB-843C-92F79B727E96}">
      <dgm:prSet/>
      <dgm:spPr/>
      <dgm:t>
        <a:bodyPr/>
        <a:lstStyle/>
        <a:p>
          <a:endParaRPr lang="es-PE" b="1"/>
        </a:p>
      </dgm:t>
    </dgm:pt>
    <dgm:pt modelId="{1E9C5BFE-BBDD-46C2-8F96-6AFCE2205430}">
      <dgm:prSet phldrT="[Texto]"/>
      <dgm:spPr>
        <a:solidFill>
          <a:srgbClr val="00B050"/>
        </a:solidFill>
      </dgm:spPr>
      <dgm:t>
        <a:bodyPr/>
        <a:lstStyle/>
        <a:p>
          <a:r>
            <a:rPr lang="es-PE" b="1" dirty="0" smtClean="0"/>
            <a:t>IMPACTOS</a:t>
          </a:r>
          <a:endParaRPr lang="es-PE" b="1" dirty="0"/>
        </a:p>
      </dgm:t>
    </dgm:pt>
    <dgm:pt modelId="{0451C777-3ABA-4768-AC68-A8E59ED29487}" type="parTrans" cxnId="{90F581B7-10A7-44A0-AFD8-ACBA8D6186ED}">
      <dgm:prSet/>
      <dgm:spPr/>
      <dgm:t>
        <a:bodyPr/>
        <a:lstStyle/>
        <a:p>
          <a:endParaRPr lang="es-PE" b="1"/>
        </a:p>
      </dgm:t>
    </dgm:pt>
    <dgm:pt modelId="{426EA388-8F03-4563-9DA3-88DFD929C687}" type="sibTrans" cxnId="{90F581B7-10A7-44A0-AFD8-ACBA8D6186ED}">
      <dgm:prSet/>
      <dgm:spPr/>
      <dgm:t>
        <a:bodyPr/>
        <a:lstStyle/>
        <a:p>
          <a:endParaRPr lang="es-PE" b="1"/>
        </a:p>
      </dgm:t>
    </dgm:pt>
    <dgm:pt modelId="{550695EB-33CA-4602-8174-80E1FF818349}">
      <dgm:prSet phldrT="[Texto]"/>
      <dgm:spPr/>
      <dgm:t>
        <a:bodyPr/>
        <a:lstStyle/>
        <a:p>
          <a:r>
            <a:rPr lang="es-PE" b="1" dirty="0" smtClean="0"/>
            <a:t>RECOMENDACIONES</a:t>
          </a:r>
          <a:endParaRPr lang="es-PE" b="1" dirty="0"/>
        </a:p>
      </dgm:t>
    </dgm:pt>
    <dgm:pt modelId="{0EC656CF-D7B8-4C63-95D0-D56DD4354B3D}" type="parTrans" cxnId="{C899CAB9-2DEA-45C0-B2C6-FB705988155D}">
      <dgm:prSet/>
      <dgm:spPr/>
      <dgm:t>
        <a:bodyPr/>
        <a:lstStyle/>
        <a:p>
          <a:endParaRPr lang="es-PE" b="1"/>
        </a:p>
      </dgm:t>
    </dgm:pt>
    <dgm:pt modelId="{1A61A0D4-7791-40C3-8426-E5CB915F73F3}" type="sibTrans" cxnId="{C899CAB9-2DEA-45C0-B2C6-FB705988155D}">
      <dgm:prSet/>
      <dgm:spPr/>
      <dgm:t>
        <a:bodyPr/>
        <a:lstStyle/>
        <a:p>
          <a:endParaRPr lang="es-PE" b="1"/>
        </a:p>
      </dgm:t>
    </dgm:pt>
    <dgm:pt modelId="{BDB6CDAF-66F0-4CE3-BB34-C11C9AB5B209}">
      <dgm:prSet phldrT="[Texto]"/>
      <dgm:spPr/>
      <dgm:t>
        <a:bodyPr/>
        <a:lstStyle/>
        <a:p>
          <a:r>
            <a:rPr lang="es-PE" b="1" dirty="0" smtClean="0"/>
            <a:t>RAZÓN DE SER</a:t>
          </a:r>
          <a:endParaRPr lang="es-PE" b="1" dirty="0"/>
        </a:p>
      </dgm:t>
    </dgm:pt>
    <dgm:pt modelId="{683ADB00-3507-47C1-98A9-2C839C3958C0}" type="parTrans" cxnId="{00CB0F8D-3577-41FA-87CF-6928E28885EE}">
      <dgm:prSet/>
      <dgm:spPr/>
      <dgm:t>
        <a:bodyPr/>
        <a:lstStyle/>
        <a:p>
          <a:endParaRPr lang="es-PE" b="1"/>
        </a:p>
      </dgm:t>
    </dgm:pt>
    <dgm:pt modelId="{BB4BB4EA-F0ED-4B16-BB12-ACB7098919EE}" type="sibTrans" cxnId="{00CB0F8D-3577-41FA-87CF-6928E28885EE}">
      <dgm:prSet/>
      <dgm:spPr/>
      <dgm:t>
        <a:bodyPr/>
        <a:lstStyle/>
        <a:p>
          <a:endParaRPr lang="es-PE" b="1"/>
        </a:p>
      </dgm:t>
    </dgm:pt>
    <dgm:pt modelId="{845F3095-65C1-4547-A0B6-198F48F7D6DE}">
      <dgm:prSet phldrT="[Texto]"/>
      <dgm:spPr/>
      <dgm:t>
        <a:bodyPr/>
        <a:lstStyle/>
        <a:p>
          <a:r>
            <a:rPr lang="es-PE" b="1" dirty="0" smtClean="0"/>
            <a:t>DEFINICIONES</a:t>
          </a:r>
          <a:endParaRPr lang="es-PE" b="1" dirty="0"/>
        </a:p>
      </dgm:t>
    </dgm:pt>
    <dgm:pt modelId="{A0DA6CAE-F586-4CD5-9371-17C1153EAF15}" type="parTrans" cxnId="{79A35625-04A3-44F2-8FAA-418A862584CA}">
      <dgm:prSet/>
      <dgm:spPr/>
      <dgm:t>
        <a:bodyPr/>
        <a:lstStyle/>
        <a:p>
          <a:endParaRPr lang="es-PE" b="1"/>
        </a:p>
      </dgm:t>
    </dgm:pt>
    <dgm:pt modelId="{1E5D96C3-D85B-4855-A5FA-46910763A6E8}" type="sibTrans" cxnId="{79A35625-04A3-44F2-8FAA-418A862584CA}">
      <dgm:prSet/>
      <dgm:spPr/>
      <dgm:t>
        <a:bodyPr/>
        <a:lstStyle/>
        <a:p>
          <a:endParaRPr lang="es-PE" b="1"/>
        </a:p>
      </dgm:t>
    </dgm:pt>
    <dgm:pt modelId="{A960551E-48F0-4E07-A9F5-A8E2A07A63A5}" type="pres">
      <dgm:prSet presAssocID="{42D0AC5C-D7D2-477A-9F06-CE0B28CECBB4}" presName="Name0" presStyleCnt="0">
        <dgm:presLayoutVars>
          <dgm:chMax val="1"/>
          <dgm:dir/>
          <dgm:animLvl val="ctr"/>
          <dgm:resizeHandles val="exact"/>
        </dgm:presLayoutVars>
      </dgm:prSet>
      <dgm:spPr/>
      <dgm:t>
        <a:bodyPr/>
        <a:lstStyle/>
        <a:p>
          <a:endParaRPr lang="es-PE"/>
        </a:p>
      </dgm:t>
    </dgm:pt>
    <dgm:pt modelId="{AA6F6334-167B-4D93-A2F3-87A89E3C9B6F}" type="pres">
      <dgm:prSet presAssocID="{7C578C97-F5FA-4A67-911D-B489903AAFDE}" presName="centerShape" presStyleLbl="node0" presStyleIdx="0" presStyleCnt="1"/>
      <dgm:spPr/>
      <dgm:t>
        <a:bodyPr/>
        <a:lstStyle/>
        <a:p>
          <a:endParaRPr lang="es-PE"/>
        </a:p>
      </dgm:t>
    </dgm:pt>
    <dgm:pt modelId="{62D7D3D0-4F58-4B6A-95D7-0FAD1EF8BC3F}" type="pres">
      <dgm:prSet presAssocID="{BDB6CDAF-66F0-4CE3-BB34-C11C9AB5B209}" presName="node" presStyleLbl="node1" presStyleIdx="0" presStyleCnt="5" custScaleX="177156" custScaleY="75132">
        <dgm:presLayoutVars>
          <dgm:bulletEnabled val="1"/>
        </dgm:presLayoutVars>
      </dgm:prSet>
      <dgm:spPr/>
      <dgm:t>
        <a:bodyPr/>
        <a:lstStyle/>
        <a:p>
          <a:endParaRPr lang="es-PE"/>
        </a:p>
      </dgm:t>
    </dgm:pt>
    <dgm:pt modelId="{7507E588-3EBB-4A9E-B322-37DC8D5102E0}" type="pres">
      <dgm:prSet presAssocID="{BDB6CDAF-66F0-4CE3-BB34-C11C9AB5B209}" presName="dummy" presStyleCnt="0"/>
      <dgm:spPr/>
      <dgm:t>
        <a:bodyPr/>
        <a:lstStyle/>
        <a:p>
          <a:endParaRPr lang="es-PE"/>
        </a:p>
      </dgm:t>
    </dgm:pt>
    <dgm:pt modelId="{5D831DE3-B03C-4708-B1E0-4E22416B0386}" type="pres">
      <dgm:prSet presAssocID="{BB4BB4EA-F0ED-4B16-BB12-ACB7098919EE}" presName="sibTrans" presStyleLbl="sibTrans2D1" presStyleIdx="0" presStyleCnt="5"/>
      <dgm:spPr/>
      <dgm:t>
        <a:bodyPr/>
        <a:lstStyle/>
        <a:p>
          <a:endParaRPr lang="es-PE"/>
        </a:p>
      </dgm:t>
    </dgm:pt>
    <dgm:pt modelId="{3EFD1582-0657-4B83-8A68-F580FF2CFA52}" type="pres">
      <dgm:prSet presAssocID="{845F3095-65C1-4547-A0B6-198F48F7D6DE}" presName="node" presStyleLbl="node1" presStyleIdx="1" presStyleCnt="5" custScaleX="177156" custScaleY="75132" custRadScaleRad="116996" custRadScaleInc="11188">
        <dgm:presLayoutVars>
          <dgm:bulletEnabled val="1"/>
        </dgm:presLayoutVars>
      </dgm:prSet>
      <dgm:spPr/>
      <dgm:t>
        <a:bodyPr/>
        <a:lstStyle/>
        <a:p>
          <a:endParaRPr lang="es-PE"/>
        </a:p>
      </dgm:t>
    </dgm:pt>
    <dgm:pt modelId="{35D0AAC2-900F-4E06-8F83-BBEA81699662}" type="pres">
      <dgm:prSet presAssocID="{845F3095-65C1-4547-A0B6-198F48F7D6DE}" presName="dummy" presStyleCnt="0"/>
      <dgm:spPr/>
      <dgm:t>
        <a:bodyPr/>
        <a:lstStyle/>
        <a:p>
          <a:endParaRPr lang="es-PE"/>
        </a:p>
      </dgm:t>
    </dgm:pt>
    <dgm:pt modelId="{3F3CF5A7-5313-4F2A-B2CC-4F70DA81EDF5}" type="pres">
      <dgm:prSet presAssocID="{1E5D96C3-D85B-4855-A5FA-46910763A6E8}" presName="sibTrans" presStyleLbl="sibTrans2D1" presStyleIdx="1" presStyleCnt="5"/>
      <dgm:spPr/>
      <dgm:t>
        <a:bodyPr/>
        <a:lstStyle/>
        <a:p>
          <a:endParaRPr lang="es-PE"/>
        </a:p>
      </dgm:t>
    </dgm:pt>
    <dgm:pt modelId="{58C1E273-29FB-4271-A104-FF450D144DC0}" type="pres">
      <dgm:prSet presAssocID="{C908BADA-772C-40EE-A314-482F8AF18333}" presName="node" presStyleLbl="node1" presStyleIdx="2" presStyleCnt="5" custScaleX="177156" custScaleY="75132" custRadScaleRad="111352" custRadScaleInc="-30848">
        <dgm:presLayoutVars>
          <dgm:bulletEnabled val="1"/>
        </dgm:presLayoutVars>
      </dgm:prSet>
      <dgm:spPr/>
      <dgm:t>
        <a:bodyPr/>
        <a:lstStyle/>
        <a:p>
          <a:endParaRPr lang="es-PE"/>
        </a:p>
      </dgm:t>
    </dgm:pt>
    <dgm:pt modelId="{726B491C-6256-44BF-A65C-35B9CA7C8C98}" type="pres">
      <dgm:prSet presAssocID="{C908BADA-772C-40EE-A314-482F8AF18333}" presName="dummy" presStyleCnt="0"/>
      <dgm:spPr/>
      <dgm:t>
        <a:bodyPr/>
        <a:lstStyle/>
        <a:p>
          <a:endParaRPr lang="es-PE"/>
        </a:p>
      </dgm:t>
    </dgm:pt>
    <dgm:pt modelId="{6A3C5BE9-C350-4123-A41E-F58F722B9157}" type="pres">
      <dgm:prSet presAssocID="{09869A15-75F5-4AA4-B40D-430FD4B8A806}" presName="sibTrans" presStyleLbl="sibTrans2D1" presStyleIdx="2" presStyleCnt="5"/>
      <dgm:spPr/>
      <dgm:t>
        <a:bodyPr/>
        <a:lstStyle/>
        <a:p>
          <a:endParaRPr lang="es-PE"/>
        </a:p>
      </dgm:t>
    </dgm:pt>
    <dgm:pt modelId="{B12EC859-7D01-44B0-9BB1-FEAF9C0B0472}" type="pres">
      <dgm:prSet presAssocID="{1E9C5BFE-BBDD-46C2-8F96-6AFCE2205430}" presName="node" presStyleLbl="node1" presStyleIdx="3" presStyleCnt="5" custScaleX="177156" custScaleY="75132" custRadScaleRad="110141" custRadScaleInc="28055">
        <dgm:presLayoutVars>
          <dgm:bulletEnabled val="1"/>
        </dgm:presLayoutVars>
      </dgm:prSet>
      <dgm:spPr/>
      <dgm:t>
        <a:bodyPr/>
        <a:lstStyle/>
        <a:p>
          <a:endParaRPr lang="es-PE"/>
        </a:p>
      </dgm:t>
    </dgm:pt>
    <dgm:pt modelId="{C559F90B-1CDF-4840-B7E3-347A222EF449}" type="pres">
      <dgm:prSet presAssocID="{1E9C5BFE-BBDD-46C2-8F96-6AFCE2205430}" presName="dummy" presStyleCnt="0"/>
      <dgm:spPr/>
      <dgm:t>
        <a:bodyPr/>
        <a:lstStyle/>
        <a:p>
          <a:endParaRPr lang="es-PE"/>
        </a:p>
      </dgm:t>
    </dgm:pt>
    <dgm:pt modelId="{037DA0EB-CE7A-4B8F-9663-E25C02E463CA}" type="pres">
      <dgm:prSet presAssocID="{426EA388-8F03-4563-9DA3-88DFD929C687}" presName="sibTrans" presStyleLbl="sibTrans2D1" presStyleIdx="3" presStyleCnt="5"/>
      <dgm:spPr/>
      <dgm:t>
        <a:bodyPr/>
        <a:lstStyle/>
        <a:p>
          <a:endParaRPr lang="es-PE"/>
        </a:p>
      </dgm:t>
    </dgm:pt>
    <dgm:pt modelId="{C60F3679-E3DE-484E-81AE-F1FCDD8E00E5}" type="pres">
      <dgm:prSet presAssocID="{550695EB-33CA-4602-8174-80E1FF818349}" presName="node" presStyleLbl="node1" presStyleIdx="4" presStyleCnt="5" custScaleX="177156" custScaleY="75132" custRadScaleRad="115286" custRadScaleInc="-10218">
        <dgm:presLayoutVars>
          <dgm:bulletEnabled val="1"/>
        </dgm:presLayoutVars>
      </dgm:prSet>
      <dgm:spPr/>
      <dgm:t>
        <a:bodyPr/>
        <a:lstStyle/>
        <a:p>
          <a:endParaRPr lang="es-PE"/>
        </a:p>
      </dgm:t>
    </dgm:pt>
    <dgm:pt modelId="{157423E7-642A-42BC-AD0C-31FD8607FA11}" type="pres">
      <dgm:prSet presAssocID="{550695EB-33CA-4602-8174-80E1FF818349}" presName="dummy" presStyleCnt="0"/>
      <dgm:spPr/>
      <dgm:t>
        <a:bodyPr/>
        <a:lstStyle/>
        <a:p>
          <a:endParaRPr lang="es-PE"/>
        </a:p>
      </dgm:t>
    </dgm:pt>
    <dgm:pt modelId="{6A5B86A3-4AB4-4003-9D2B-D87BDB5D621D}" type="pres">
      <dgm:prSet presAssocID="{1A61A0D4-7791-40C3-8426-E5CB915F73F3}" presName="sibTrans" presStyleLbl="sibTrans2D1" presStyleIdx="4" presStyleCnt="5"/>
      <dgm:spPr/>
      <dgm:t>
        <a:bodyPr/>
        <a:lstStyle/>
        <a:p>
          <a:endParaRPr lang="es-PE"/>
        </a:p>
      </dgm:t>
    </dgm:pt>
  </dgm:ptLst>
  <dgm:cxnLst>
    <dgm:cxn modelId="{3ED589B4-CAB0-42A3-BECE-5F1269BBE6F1}" type="presOf" srcId="{1E5D96C3-D85B-4855-A5FA-46910763A6E8}" destId="{3F3CF5A7-5313-4F2A-B2CC-4F70DA81EDF5}" srcOrd="0" destOrd="0" presId="urn:microsoft.com/office/officeart/2005/8/layout/radial6"/>
    <dgm:cxn modelId="{2F5BD209-D8BE-4F95-9F19-E643B46CA921}" type="presOf" srcId="{7C578C97-F5FA-4A67-911D-B489903AAFDE}" destId="{AA6F6334-167B-4D93-A2F3-87A89E3C9B6F}" srcOrd="0" destOrd="0" presId="urn:microsoft.com/office/officeart/2005/8/layout/radial6"/>
    <dgm:cxn modelId="{221DF330-B01E-4A49-BCDA-D79964D1ED89}" type="presOf" srcId="{BB4BB4EA-F0ED-4B16-BB12-ACB7098919EE}" destId="{5D831DE3-B03C-4708-B1E0-4E22416B0386}" srcOrd="0" destOrd="0" presId="urn:microsoft.com/office/officeart/2005/8/layout/radial6"/>
    <dgm:cxn modelId="{071636D5-1233-43B7-9121-4F5644731949}" type="presOf" srcId="{09869A15-75F5-4AA4-B40D-430FD4B8A806}" destId="{6A3C5BE9-C350-4123-A41E-F58F722B9157}" srcOrd="0" destOrd="0" presId="urn:microsoft.com/office/officeart/2005/8/layout/radial6"/>
    <dgm:cxn modelId="{B5872582-DB38-4A30-ABD2-D3AB4F8849F6}" type="presOf" srcId="{426EA388-8F03-4563-9DA3-88DFD929C687}" destId="{037DA0EB-CE7A-4B8F-9663-E25C02E463CA}" srcOrd="0" destOrd="0" presId="urn:microsoft.com/office/officeart/2005/8/layout/radial6"/>
    <dgm:cxn modelId="{90F581B7-10A7-44A0-AFD8-ACBA8D6186ED}" srcId="{7C578C97-F5FA-4A67-911D-B489903AAFDE}" destId="{1E9C5BFE-BBDD-46C2-8F96-6AFCE2205430}" srcOrd="3" destOrd="0" parTransId="{0451C777-3ABA-4768-AC68-A8E59ED29487}" sibTransId="{426EA388-8F03-4563-9DA3-88DFD929C687}"/>
    <dgm:cxn modelId="{5C04BE7C-4EA7-477F-98B8-40AF7D63E187}" type="presOf" srcId="{845F3095-65C1-4547-A0B6-198F48F7D6DE}" destId="{3EFD1582-0657-4B83-8A68-F580FF2CFA52}" srcOrd="0" destOrd="0" presId="urn:microsoft.com/office/officeart/2005/8/layout/radial6"/>
    <dgm:cxn modelId="{85CC9C3B-892B-46F8-96D0-292E2C68DA8C}" type="presOf" srcId="{BDB6CDAF-66F0-4CE3-BB34-C11C9AB5B209}" destId="{62D7D3D0-4F58-4B6A-95D7-0FAD1EF8BC3F}" srcOrd="0" destOrd="0" presId="urn:microsoft.com/office/officeart/2005/8/layout/radial6"/>
    <dgm:cxn modelId="{00CB0F8D-3577-41FA-87CF-6928E28885EE}" srcId="{7C578C97-F5FA-4A67-911D-B489903AAFDE}" destId="{BDB6CDAF-66F0-4CE3-BB34-C11C9AB5B209}" srcOrd="0" destOrd="0" parTransId="{683ADB00-3507-47C1-98A9-2C839C3958C0}" sibTransId="{BB4BB4EA-F0ED-4B16-BB12-ACB7098919EE}"/>
    <dgm:cxn modelId="{451723FB-0A5F-4268-9A4C-AC5DD6E76A8A}" type="presOf" srcId="{1E9C5BFE-BBDD-46C2-8F96-6AFCE2205430}" destId="{B12EC859-7D01-44B0-9BB1-FEAF9C0B0472}" srcOrd="0" destOrd="0" presId="urn:microsoft.com/office/officeart/2005/8/layout/radial6"/>
    <dgm:cxn modelId="{79A35625-04A3-44F2-8FAA-418A862584CA}" srcId="{7C578C97-F5FA-4A67-911D-B489903AAFDE}" destId="{845F3095-65C1-4547-A0B6-198F48F7D6DE}" srcOrd="1" destOrd="0" parTransId="{A0DA6CAE-F586-4CD5-9371-17C1153EAF15}" sibTransId="{1E5D96C3-D85B-4855-A5FA-46910763A6E8}"/>
    <dgm:cxn modelId="{77F5FA6F-4D0B-47C2-AB77-9FFE0A1546F0}" type="presOf" srcId="{550695EB-33CA-4602-8174-80E1FF818349}" destId="{C60F3679-E3DE-484E-81AE-F1FCDD8E00E5}" srcOrd="0" destOrd="0" presId="urn:microsoft.com/office/officeart/2005/8/layout/radial6"/>
    <dgm:cxn modelId="{E7EF7C0C-6D0F-42DB-843C-92F79B727E96}" srcId="{7C578C97-F5FA-4A67-911D-B489903AAFDE}" destId="{C908BADA-772C-40EE-A314-482F8AF18333}" srcOrd="2" destOrd="0" parTransId="{C00659C8-F250-426C-90BF-8E1A7C6EF515}" sibTransId="{09869A15-75F5-4AA4-B40D-430FD4B8A806}"/>
    <dgm:cxn modelId="{28F3A30D-4BF2-4E5E-9448-45F041887032}" srcId="{42D0AC5C-D7D2-477A-9F06-CE0B28CECBB4}" destId="{7C578C97-F5FA-4A67-911D-B489903AAFDE}" srcOrd="0" destOrd="0" parTransId="{96CC9993-F468-4ABF-9B53-04C41BFD65C6}" sibTransId="{9D213F8F-BC4B-418C-9F34-401E274AE117}"/>
    <dgm:cxn modelId="{C899CAB9-2DEA-45C0-B2C6-FB705988155D}" srcId="{7C578C97-F5FA-4A67-911D-B489903AAFDE}" destId="{550695EB-33CA-4602-8174-80E1FF818349}" srcOrd="4" destOrd="0" parTransId="{0EC656CF-D7B8-4C63-95D0-D56DD4354B3D}" sibTransId="{1A61A0D4-7791-40C3-8426-E5CB915F73F3}"/>
    <dgm:cxn modelId="{C29AEAF1-8421-4C59-B032-F8871D4A71BD}" type="presOf" srcId="{C908BADA-772C-40EE-A314-482F8AF18333}" destId="{58C1E273-29FB-4271-A104-FF450D144DC0}" srcOrd="0" destOrd="0" presId="urn:microsoft.com/office/officeart/2005/8/layout/radial6"/>
    <dgm:cxn modelId="{D75F0361-3BC9-4B07-8317-8775F9C839E7}" type="presOf" srcId="{1A61A0D4-7791-40C3-8426-E5CB915F73F3}" destId="{6A5B86A3-4AB4-4003-9D2B-D87BDB5D621D}" srcOrd="0" destOrd="0" presId="urn:microsoft.com/office/officeart/2005/8/layout/radial6"/>
    <dgm:cxn modelId="{D921E553-5A2C-4446-A320-D6575A765A60}" type="presOf" srcId="{42D0AC5C-D7D2-477A-9F06-CE0B28CECBB4}" destId="{A960551E-48F0-4E07-A9F5-A8E2A07A63A5}" srcOrd="0" destOrd="0" presId="urn:microsoft.com/office/officeart/2005/8/layout/radial6"/>
    <dgm:cxn modelId="{43177FED-72D7-4BF1-9016-94EA6EA17601}" type="presParOf" srcId="{A960551E-48F0-4E07-A9F5-A8E2A07A63A5}" destId="{AA6F6334-167B-4D93-A2F3-87A89E3C9B6F}" srcOrd="0" destOrd="0" presId="urn:microsoft.com/office/officeart/2005/8/layout/radial6"/>
    <dgm:cxn modelId="{663AC64D-4740-4128-A3D4-48A1C5C1B5E0}" type="presParOf" srcId="{A960551E-48F0-4E07-A9F5-A8E2A07A63A5}" destId="{62D7D3D0-4F58-4B6A-95D7-0FAD1EF8BC3F}" srcOrd="1" destOrd="0" presId="urn:microsoft.com/office/officeart/2005/8/layout/radial6"/>
    <dgm:cxn modelId="{87DD9F1D-446F-4F03-BF12-6A11F47ACAE2}" type="presParOf" srcId="{A960551E-48F0-4E07-A9F5-A8E2A07A63A5}" destId="{7507E588-3EBB-4A9E-B322-37DC8D5102E0}" srcOrd="2" destOrd="0" presId="urn:microsoft.com/office/officeart/2005/8/layout/radial6"/>
    <dgm:cxn modelId="{D150AF0F-964B-45CC-88C8-F2653FF1A617}" type="presParOf" srcId="{A960551E-48F0-4E07-A9F5-A8E2A07A63A5}" destId="{5D831DE3-B03C-4708-B1E0-4E22416B0386}" srcOrd="3" destOrd="0" presId="urn:microsoft.com/office/officeart/2005/8/layout/radial6"/>
    <dgm:cxn modelId="{431B6913-B4BB-49EB-AFA4-6EF9F0124D45}" type="presParOf" srcId="{A960551E-48F0-4E07-A9F5-A8E2A07A63A5}" destId="{3EFD1582-0657-4B83-8A68-F580FF2CFA52}" srcOrd="4" destOrd="0" presId="urn:microsoft.com/office/officeart/2005/8/layout/radial6"/>
    <dgm:cxn modelId="{2987D0F7-5FA0-4B77-BFE9-AACEA3E47F9D}" type="presParOf" srcId="{A960551E-48F0-4E07-A9F5-A8E2A07A63A5}" destId="{35D0AAC2-900F-4E06-8F83-BBEA81699662}" srcOrd="5" destOrd="0" presId="urn:microsoft.com/office/officeart/2005/8/layout/radial6"/>
    <dgm:cxn modelId="{F84DA462-84D4-4751-A697-7B014A1B4F68}" type="presParOf" srcId="{A960551E-48F0-4E07-A9F5-A8E2A07A63A5}" destId="{3F3CF5A7-5313-4F2A-B2CC-4F70DA81EDF5}" srcOrd="6" destOrd="0" presId="urn:microsoft.com/office/officeart/2005/8/layout/radial6"/>
    <dgm:cxn modelId="{2F1C4359-7BC2-4596-AE6A-436E66BE2A38}" type="presParOf" srcId="{A960551E-48F0-4E07-A9F5-A8E2A07A63A5}" destId="{58C1E273-29FB-4271-A104-FF450D144DC0}" srcOrd="7" destOrd="0" presId="urn:microsoft.com/office/officeart/2005/8/layout/radial6"/>
    <dgm:cxn modelId="{1942AB9E-540F-4002-9395-6B113B3D30B3}" type="presParOf" srcId="{A960551E-48F0-4E07-A9F5-A8E2A07A63A5}" destId="{726B491C-6256-44BF-A65C-35B9CA7C8C98}" srcOrd="8" destOrd="0" presId="urn:microsoft.com/office/officeart/2005/8/layout/radial6"/>
    <dgm:cxn modelId="{84C7E87E-8305-4286-AC99-F5CD950117C6}" type="presParOf" srcId="{A960551E-48F0-4E07-A9F5-A8E2A07A63A5}" destId="{6A3C5BE9-C350-4123-A41E-F58F722B9157}" srcOrd="9" destOrd="0" presId="urn:microsoft.com/office/officeart/2005/8/layout/radial6"/>
    <dgm:cxn modelId="{9D422693-1F94-4E48-8A59-611A06D14AF6}" type="presParOf" srcId="{A960551E-48F0-4E07-A9F5-A8E2A07A63A5}" destId="{B12EC859-7D01-44B0-9BB1-FEAF9C0B0472}" srcOrd="10" destOrd="0" presId="urn:microsoft.com/office/officeart/2005/8/layout/radial6"/>
    <dgm:cxn modelId="{83A72DB0-31BF-4F33-B3A2-1C6D6473F55B}" type="presParOf" srcId="{A960551E-48F0-4E07-A9F5-A8E2A07A63A5}" destId="{C559F90B-1CDF-4840-B7E3-347A222EF449}" srcOrd="11" destOrd="0" presId="urn:microsoft.com/office/officeart/2005/8/layout/radial6"/>
    <dgm:cxn modelId="{8785A548-AE98-4C61-8269-4C8AB6DAC551}" type="presParOf" srcId="{A960551E-48F0-4E07-A9F5-A8E2A07A63A5}" destId="{037DA0EB-CE7A-4B8F-9663-E25C02E463CA}" srcOrd="12" destOrd="0" presId="urn:microsoft.com/office/officeart/2005/8/layout/radial6"/>
    <dgm:cxn modelId="{A5FD29BB-9DA5-4BF6-AC49-03F6107D1A0A}" type="presParOf" srcId="{A960551E-48F0-4E07-A9F5-A8E2A07A63A5}" destId="{C60F3679-E3DE-484E-81AE-F1FCDD8E00E5}" srcOrd="13" destOrd="0" presId="urn:microsoft.com/office/officeart/2005/8/layout/radial6"/>
    <dgm:cxn modelId="{0DE15B04-27E2-4B98-AFE0-099939E8ED53}" type="presParOf" srcId="{A960551E-48F0-4E07-A9F5-A8E2A07A63A5}" destId="{157423E7-642A-42BC-AD0C-31FD8607FA11}" srcOrd="14" destOrd="0" presId="urn:microsoft.com/office/officeart/2005/8/layout/radial6"/>
    <dgm:cxn modelId="{3AC77BF5-4A8F-4686-9531-42BED3424E7E}" type="presParOf" srcId="{A960551E-48F0-4E07-A9F5-A8E2A07A63A5}" destId="{6A5B86A3-4AB4-4003-9D2B-D87BDB5D621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2D0AC5C-D7D2-477A-9F06-CE0B28CECBB4}" type="doc">
      <dgm:prSet loTypeId="urn:microsoft.com/office/officeart/2005/8/layout/radial6" loCatId="cycle" qsTypeId="urn:microsoft.com/office/officeart/2005/8/quickstyle/3d3" qsCatId="3D" csTypeId="urn:microsoft.com/office/officeart/2005/8/colors/accent4_2" csCatId="accent4" phldr="1"/>
      <dgm:spPr/>
      <dgm:t>
        <a:bodyPr/>
        <a:lstStyle/>
        <a:p>
          <a:endParaRPr lang="es-PE"/>
        </a:p>
      </dgm:t>
    </dgm:pt>
    <dgm:pt modelId="{7C578C97-F5FA-4A67-911D-B489903AAFDE}">
      <dgm:prSet phldrT="[Texto]"/>
      <dgm:spPr>
        <a:solidFill>
          <a:srgbClr val="00B050"/>
        </a:solidFill>
      </dgm:spPr>
      <dgm:t>
        <a:bodyPr/>
        <a:lstStyle/>
        <a:p>
          <a:r>
            <a:rPr lang="es-PE" b="1" dirty="0" smtClean="0"/>
            <a:t>VMA</a:t>
          </a:r>
          <a:endParaRPr lang="es-PE" b="1" dirty="0"/>
        </a:p>
      </dgm:t>
    </dgm:pt>
    <dgm:pt modelId="{96CC9993-F468-4ABF-9B53-04C41BFD65C6}" type="parTrans" cxnId="{28F3A30D-4BF2-4E5E-9448-45F041887032}">
      <dgm:prSet/>
      <dgm:spPr/>
      <dgm:t>
        <a:bodyPr/>
        <a:lstStyle/>
        <a:p>
          <a:endParaRPr lang="es-PE" b="1"/>
        </a:p>
      </dgm:t>
    </dgm:pt>
    <dgm:pt modelId="{9D213F8F-BC4B-418C-9F34-401E274AE117}" type="sibTrans" cxnId="{28F3A30D-4BF2-4E5E-9448-45F041887032}">
      <dgm:prSet/>
      <dgm:spPr/>
      <dgm:t>
        <a:bodyPr/>
        <a:lstStyle/>
        <a:p>
          <a:endParaRPr lang="es-PE" b="1"/>
        </a:p>
      </dgm:t>
    </dgm:pt>
    <dgm:pt modelId="{C908BADA-772C-40EE-A314-482F8AF18333}">
      <dgm:prSet phldrT="[Texto]"/>
      <dgm:spPr/>
      <dgm:t>
        <a:bodyPr/>
        <a:lstStyle/>
        <a:p>
          <a:r>
            <a:rPr lang="es-PE" b="1" dirty="0" smtClean="0"/>
            <a:t>PROCEDIMIENTOS</a:t>
          </a:r>
          <a:endParaRPr lang="es-PE" b="1" dirty="0"/>
        </a:p>
      </dgm:t>
    </dgm:pt>
    <dgm:pt modelId="{C00659C8-F250-426C-90BF-8E1A7C6EF515}" type="parTrans" cxnId="{E7EF7C0C-6D0F-42DB-843C-92F79B727E96}">
      <dgm:prSet/>
      <dgm:spPr/>
      <dgm:t>
        <a:bodyPr/>
        <a:lstStyle/>
        <a:p>
          <a:endParaRPr lang="es-PE" b="1"/>
        </a:p>
      </dgm:t>
    </dgm:pt>
    <dgm:pt modelId="{09869A15-75F5-4AA4-B40D-430FD4B8A806}" type="sibTrans" cxnId="{E7EF7C0C-6D0F-42DB-843C-92F79B727E96}">
      <dgm:prSet/>
      <dgm:spPr/>
      <dgm:t>
        <a:bodyPr/>
        <a:lstStyle/>
        <a:p>
          <a:endParaRPr lang="es-PE" b="1"/>
        </a:p>
      </dgm:t>
    </dgm:pt>
    <dgm:pt modelId="{1E9C5BFE-BBDD-46C2-8F96-6AFCE2205430}">
      <dgm:prSet phldrT="[Texto]"/>
      <dgm:spPr/>
      <dgm:t>
        <a:bodyPr/>
        <a:lstStyle/>
        <a:p>
          <a:r>
            <a:rPr lang="es-PE" b="1" dirty="0" smtClean="0"/>
            <a:t>IMPACTOS</a:t>
          </a:r>
          <a:endParaRPr lang="es-PE" b="1" dirty="0"/>
        </a:p>
      </dgm:t>
    </dgm:pt>
    <dgm:pt modelId="{0451C777-3ABA-4768-AC68-A8E59ED29487}" type="parTrans" cxnId="{90F581B7-10A7-44A0-AFD8-ACBA8D6186ED}">
      <dgm:prSet/>
      <dgm:spPr/>
      <dgm:t>
        <a:bodyPr/>
        <a:lstStyle/>
        <a:p>
          <a:endParaRPr lang="es-PE" b="1"/>
        </a:p>
      </dgm:t>
    </dgm:pt>
    <dgm:pt modelId="{426EA388-8F03-4563-9DA3-88DFD929C687}" type="sibTrans" cxnId="{90F581B7-10A7-44A0-AFD8-ACBA8D6186ED}">
      <dgm:prSet/>
      <dgm:spPr/>
      <dgm:t>
        <a:bodyPr/>
        <a:lstStyle/>
        <a:p>
          <a:endParaRPr lang="es-PE" b="1"/>
        </a:p>
      </dgm:t>
    </dgm:pt>
    <dgm:pt modelId="{550695EB-33CA-4602-8174-80E1FF818349}">
      <dgm:prSet phldrT="[Texto]"/>
      <dgm:spPr>
        <a:solidFill>
          <a:srgbClr val="00B050"/>
        </a:solidFill>
      </dgm:spPr>
      <dgm:t>
        <a:bodyPr/>
        <a:lstStyle/>
        <a:p>
          <a:r>
            <a:rPr lang="es-PE" b="1" dirty="0" smtClean="0"/>
            <a:t>RECOMENDACIONES</a:t>
          </a:r>
          <a:endParaRPr lang="es-PE" b="1" dirty="0"/>
        </a:p>
      </dgm:t>
    </dgm:pt>
    <dgm:pt modelId="{0EC656CF-D7B8-4C63-95D0-D56DD4354B3D}" type="parTrans" cxnId="{C899CAB9-2DEA-45C0-B2C6-FB705988155D}">
      <dgm:prSet/>
      <dgm:spPr/>
      <dgm:t>
        <a:bodyPr/>
        <a:lstStyle/>
        <a:p>
          <a:endParaRPr lang="es-PE" b="1"/>
        </a:p>
      </dgm:t>
    </dgm:pt>
    <dgm:pt modelId="{1A61A0D4-7791-40C3-8426-E5CB915F73F3}" type="sibTrans" cxnId="{C899CAB9-2DEA-45C0-B2C6-FB705988155D}">
      <dgm:prSet/>
      <dgm:spPr/>
      <dgm:t>
        <a:bodyPr/>
        <a:lstStyle/>
        <a:p>
          <a:endParaRPr lang="es-PE" b="1"/>
        </a:p>
      </dgm:t>
    </dgm:pt>
    <dgm:pt modelId="{BDB6CDAF-66F0-4CE3-BB34-C11C9AB5B209}">
      <dgm:prSet phldrT="[Texto]"/>
      <dgm:spPr/>
      <dgm:t>
        <a:bodyPr/>
        <a:lstStyle/>
        <a:p>
          <a:r>
            <a:rPr lang="es-PE" b="1" dirty="0" smtClean="0"/>
            <a:t>RAZÓN DE SER</a:t>
          </a:r>
          <a:endParaRPr lang="es-PE" b="1" dirty="0"/>
        </a:p>
      </dgm:t>
    </dgm:pt>
    <dgm:pt modelId="{683ADB00-3507-47C1-98A9-2C839C3958C0}" type="parTrans" cxnId="{00CB0F8D-3577-41FA-87CF-6928E28885EE}">
      <dgm:prSet/>
      <dgm:spPr/>
      <dgm:t>
        <a:bodyPr/>
        <a:lstStyle/>
        <a:p>
          <a:endParaRPr lang="es-PE" b="1"/>
        </a:p>
      </dgm:t>
    </dgm:pt>
    <dgm:pt modelId="{BB4BB4EA-F0ED-4B16-BB12-ACB7098919EE}" type="sibTrans" cxnId="{00CB0F8D-3577-41FA-87CF-6928E28885EE}">
      <dgm:prSet/>
      <dgm:spPr/>
      <dgm:t>
        <a:bodyPr/>
        <a:lstStyle/>
        <a:p>
          <a:endParaRPr lang="es-PE" b="1"/>
        </a:p>
      </dgm:t>
    </dgm:pt>
    <dgm:pt modelId="{845F3095-65C1-4547-A0B6-198F48F7D6DE}">
      <dgm:prSet phldrT="[Texto]"/>
      <dgm:spPr/>
      <dgm:t>
        <a:bodyPr/>
        <a:lstStyle/>
        <a:p>
          <a:r>
            <a:rPr lang="es-PE" b="1" dirty="0" smtClean="0"/>
            <a:t>DEFINICIONES</a:t>
          </a:r>
          <a:endParaRPr lang="es-PE" b="1" dirty="0"/>
        </a:p>
      </dgm:t>
    </dgm:pt>
    <dgm:pt modelId="{A0DA6CAE-F586-4CD5-9371-17C1153EAF15}" type="parTrans" cxnId="{79A35625-04A3-44F2-8FAA-418A862584CA}">
      <dgm:prSet/>
      <dgm:spPr/>
      <dgm:t>
        <a:bodyPr/>
        <a:lstStyle/>
        <a:p>
          <a:endParaRPr lang="es-PE" b="1"/>
        </a:p>
      </dgm:t>
    </dgm:pt>
    <dgm:pt modelId="{1E5D96C3-D85B-4855-A5FA-46910763A6E8}" type="sibTrans" cxnId="{79A35625-04A3-44F2-8FAA-418A862584CA}">
      <dgm:prSet/>
      <dgm:spPr/>
      <dgm:t>
        <a:bodyPr/>
        <a:lstStyle/>
        <a:p>
          <a:endParaRPr lang="es-PE" b="1"/>
        </a:p>
      </dgm:t>
    </dgm:pt>
    <dgm:pt modelId="{A960551E-48F0-4E07-A9F5-A8E2A07A63A5}" type="pres">
      <dgm:prSet presAssocID="{42D0AC5C-D7D2-477A-9F06-CE0B28CECBB4}" presName="Name0" presStyleCnt="0">
        <dgm:presLayoutVars>
          <dgm:chMax val="1"/>
          <dgm:dir/>
          <dgm:animLvl val="ctr"/>
          <dgm:resizeHandles val="exact"/>
        </dgm:presLayoutVars>
      </dgm:prSet>
      <dgm:spPr/>
      <dgm:t>
        <a:bodyPr/>
        <a:lstStyle/>
        <a:p>
          <a:endParaRPr lang="es-PE"/>
        </a:p>
      </dgm:t>
    </dgm:pt>
    <dgm:pt modelId="{AA6F6334-167B-4D93-A2F3-87A89E3C9B6F}" type="pres">
      <dgm:prSet presAssocID="{7C578C97-F5FA-4A67-911D-B489903AAFDE}" presName="centerShape" presStyleLbl="node0" presStyleIdx="0" presStyleCnt="1"/>
      <dgm:spPr/>
      <dgm:t>
        <a:bodyPr/>
        <a:lstStyle/>
        <a:p>
          <a:endParaRPr lang="es-PE"/>
        </a:p>
      </dgm:t>
    </dgm:pt>
    <dgm:pt modelId="{62D7D3D0-4F58-4B6A-95D7-0FAD1EF8BC3F}" type="pres">
      <dgm:prSet presAssocID="{BDB6CDAF-66F0-4CE3-BB34-C11C9AB5B209}" presName="node" presStyleLbl="node1" presStyleIdx="0" presStyleCnt="5" custScaleX="177156" custScaleY="75132">
        <dgm:presLayoutVars>
          <dgm:bulletEnabled val="1"/>
        </dgm:presLayoutVars>
      </dgm:prSet>
      <dgm:spPr/>
      <dgm:t>
        <a:bodyPr/>
        <a:lstStyle/>
        <a:p>
          <a:endParaRPr lang="es-PE"/>
        </a:p>
      </dgm:t>
    </dgm:pt>
    <dgm:pt modelId="{7507E588-3EBB-4A9E-B322-37DC8D5102E0}" type="pres">
      <dgm:prSet presAssocID="{BDB6CDAF-66F0-4CE3-BB34-C11C9AB5B209}" presName="dummy" presStyleCnt="0"/>
      <dgm:spPr/>
      <dgm:t>
        <a:bodyPr/>
        <a:lstStyle/>
        <a:p>
          <a:endParaRPr lang="es-PE"/>
        </a:p>
      </dgm:t>
    </dgm:pt>
    <dgm:pt modelId="{5D831DE3-B03C-4708-B1E0-4E22416B0386}" type="pres">
      <dgm:prSet presAssocID="{BB4BB4EA-F0ED-4B16-BB12-ACB7098919EE}" presName="sibTrans" presStyleLbl="sibTrans2D1" presStyleIdx="0" presStyleCnt="5"/>
      <dgm:spPr/>
      <dgm:t>
        <a:bodyPr/>
        <a:lstStyle/>
        <a:p>
          <a:endParaRPr lang="es-PE"/>
        </a:p>
      </dgm:t>
    </dgm:pt>
    <dgm:pt modelId="{3EFD1582-0657-4B83-8A68-F580FF2CFA52}" type="pres">
      <dgm:prSet presAssocID="{845F3095-65C1-4547-A0B6-198F48F7D6DE}" presName="node" presStyleLbl="node1" presStyleIdx="1" presStyleCnt="5" custScaleX="177156" custScaleY="75132" custRadScaleRad="116996" custRadScaleInc="11188">
        <dgm:presLayoutVars>
          <dgm:bulletEnabled val="1"/>
        </dgm:presLayoutVars>
      </dgm:prSet>
      <dgm:spPr/>
      <dgm:t>
        <a:bodyPr/>
        <a:lstStyle/>
        <a:p>
          <a:endParaRPr lang="es-PE"/>
        </a:p>
      </dgm:t>
    </dgm:pt>
    <dgm:pt modelId="{35D0AAC2-900F-4E06-8F83-BBEA81699662}" type="pres">
      <dgm:prSet presAssocID="{845F3095-65C1-4547-A0B6-198F48F7D6DE}" presName="dummy" presStyleCnt="0"/>
      <dgm:spPr/>
      <dgm:t>
        <a:bodyPr/>
        <a:lstStyle/>
        <a:p>
          <a:endParaRPr lang="es-PE"/>
        </a:p>
      </dgm:t>
    </dgm:pt>
    <dgm:pt modelId="{3F3CF5A7-5313-4F2A-B2CC-4F70DA81EDF5}" type="pres">
      <dgm:prSet presAssocID="{1E5D96C3-D85B-4855-A5FA-46910763A6E8}" presName="sibTrans" presStyleLbl="sibTrans2D1" presStyleIdx="1" presStyleCnt="5"/>
      <dgm:spPr/>
      <dgm:t>
        <a:bodyPr/>
        <a:lstStyle/>
        <a:p>
          <a:endParaRPr lang="es-PE"/>
        </a:p>
      </dgm:t>
    </dgm:pt>
    <dgm:pt modelId="{58C1E273-29FB-4271-A104-FF450D144DC0}" type="pres">
      <dgm:prSet presAssocID="{C908BADA-772C-40EE-A314-482F8AF18333}" presName="node" presStyleLbl="node1" presStyleIdx="2" presStyleCnt="5" custScaleX="177156" custScaleY="75132" custRadScaleRad="111352" custRadScaleInc="-30848">
        <dgm:presLayoutVars>
          <dgm:bulletEnabled val="1"/>
        </dgm:presLayoutVars>
      </dgm:prSet>
      <dgm:spPr/>
      <dgm:t>
        <a:bodyPr/>
        <a:lstStyle/>
        <a:p>
          <a:endParaRPr lang="es-PE"/>
        </a:p>
      </dgm:t>
    </dgm:pt>
    <dgm:pt modelId="{726B491C-6256-44BF-A65C-35B9CA7C8C98}" type="pres">
      <dgm:prSet presAssocID="{C908BADA-772C-40EE-A314-482F8AF18333}" presName="dummy" presStyleCnt="0"/>
      <dgm:spPr/>
      <dgm:t>
        <a:bodyPr/>
        <a:lstStyle/>
        <a:p>
          <a:endParaRPr lang="es-PE"/>
        </a:p>
      </dgm:t>
    </dgm:pt>
    <dgm:pt modelId="{6A3C5BE9-C350-4123-A41E-F58F722B9157}" type="pres">
      <dgm:prSet presAssocID="{09869A15-75F5-4AA4-B40D-430FD4B8A806}" presName="sibTrans" presStyleLbl="sibTrans2D1" presStyleIdx="2" presStyleCnt="5"/>
      <dgm:spPr/>
      <dgm:t>
        <a:bodyPr/>
        <a:lstStyle/>
        <a:p>
          <a:endParaRPr lang="es-PE"/>
        </a:p>
      </dgm:t>
    </dgm:pt>
    <dgm:pt modelId="{B12EC859-7D01-44B0-9BB1-FEAF9C0B0472}" type="pres">
      <dgm:prSet presAssocID="{1E9C5BFE-BBDD-46C2-8F96-6AFCE2205430}" presName="node" presStyleLbl="node1" presStyleIdx="3" presStyleCnt="5" custScaleX="177156" custScaleY="75132" custRadScaleRad="110141" custRadScaleInc="28055">
        <dgm:presLayoutVars>
          <dgm:bulletEnabled val="1"/>
        </dgm:presLayoutVars>
      </dgm:prSet>
      <dgm:spPr/>
      <dgm:t>
        <a:bodyPr/>
        <a:lstStyle/>
        <a:p>
          <a:endParaRPr lang="es-PE"/>
        </a:p>
      </dgm:t>
    </dgm:pt>
    <dgm:pt modelId="{C559F90B-1CDF-4840-B7E3-347A222EF449}" type="pres">
      <dgm:prSet presAssocID="{1E9C5BFE-BBDD-46C2-8F96-6AFCE2205430}" presName="dummy" presStyleCnt="0"/>
      <dgm:spPr/>
      <dgm:t>
        <a:bodyPr/>
        <a:lstStyle/>
        <a:p>
          <a:endParaRPr lang="es-PE"/>
        </a:p>
      </dgm:t>
    </dgm:pt>
    <dgm:pt modelId="{037DA0EB-CE7A-4B8F-9663-E25C02E463CA}" type="pres">
      <dgm:prSet presAssocID="{426EA388-8F03-4563-9DA3-88DFD929C687}" presName="sibTrans" presStyleLbl="sibTrans2D1" presStyleIdx="3" presStyleCnt="5"/>
      <dgm:spPr/>
      <dgm:t>
        <a:bodyPr/>
        <a:lstStyle/>
        <a:p>
          <a:endParaRPr lang="es-PE"/>
        </a:p>
      </dgm:t>
    </dgm:pt>
    <dgm:pt modelId="{C60F3679-E3DE-484E-81AE-F1FCDD8E00E5}" type="pres">
      <dgm:prSet presAssocID="{550695EB-33CA-4602-8174-80E1FF818349}" presName="node" presStyleLbl="node1" presStyleIdx="4" presStyleCnt="5" custScaleX="177156" custScaleY="75132" custRadScaleRad="115286" custRadScaleInc="-10218">
        <dgm:presLayoutVars>
          <dgm:bulletEnabled val="1"/>
        </dgm:presLayoutVars>
      </dgm:prSet>
      <dgm:spPr/>
      <dgm:t>
        <a:bodyPr/>
        <a:lstStyle/>
        <a:p>
          <a:endParaRPr lang="es-PE"/>
        </a:p>
      </dgm:t>
    </dgm:pt>
    <dgm:pt modelId="{157423E7-642A-42BC-AD0C-31FD8607FA11}" type="pres">
      <dgm:prSet presAssocID="{550695EB-33CA-4602-8174-80E1FF818349}" presName="dummy" presStyleCnt="0"/>
      <dgm:spPr/>
      <dgm:t>
        <a:bodyPr/>
        <a:lstStyle/>
        <a:p>
          <a:endParaRPr lang="es-PE"/>
        </a:p>
      </dgm:t>
    </dgm:pt>
    <dgm:pt modelId="{6A5B86A3-4AB4-4003-9D2B-D87BDB5D621D}" type="pres">
      <dgm:prSet presAssocID="{1A61A0D4-7791-40C3-8426-E5CB915F73F3}" presName="sibTrans" presStyleLbl="sibTrans2D1" presStyleIdx="4" presStyleCnt="5"/>
      <dgm:spPr/>
      <dgm:t>
        <a:bodyPr/>
        <a:lstStyle/>
        <a:p>
          <a:endParaRPr lang="es-PE"/>
        </a:p>
      </dgm:t>
    </dgm:pt>
  </dgm:ptLst>
  <dgm:cxnLst>
    <dgm:cxn modelId="{C899CAB9-2DEA-45C0-B2C6-FB705988155D}" srcId="{7C578C97-F5FA-4A67-911D-B489903AAFDE}" destId="{550695EB-33CA-4602-8174-80E1FF818349}" srcOrd="4" destOrd="0" parTransId="{0EC656CF-D7B8-4C63-95D0-D56DD4354B3D}" sibTransId="{1A61A0D4-7791-40C3-8426-E5CB915F73F3}"/>
    <dgm:cxn modelId="{E7EF7C0C-6D0F-42DB-843C-92F79B727E96}" srcId="{7C578C97-F5FA-4A67-911D-B489903AAFDE}" destId="{C908BADA-772C-40EE-A314-482F8AF18333}" srcOrd="2" destOrd="0" parTransId="{C00659C8-F250-426C-90BF-8E1A7C6EF515}" sibTransId="{09869A15-75F5-4AA4-B40D-430FD4B8A806}"/>
    <dgm:cxn modelId="{66CA534F-CBC9-41EC-AA31-C5392DEF1FAB}" type="presOf" srcId="{1E5D96C3-D85B-4855-A5FA-46910763A6E8}" destId="{3F3CF5A7-5313-4F2A-B2CC-4F70DA81EDF5}" srcOrd="0" destOrd="0" presId="urn:microsoft.com/office/officeart/2005/8/layout/radial6"/>
    <dgm:cxn modelId="{C335BDB5-5944-40A7-986A-4EFDC4155E0C}" type="presOf" srcId="{7C578C97-F5FA-4A67-911D-B489903AAFDE}" destId="{AA6F6334-167B-4D93-A2F3-87A89E3C9B6F}" srcOrd="0" destOrd="0" presId="urn:microsoft.com/office/officeart/2005/8/layout/radial6"/>
    <dgm:cxn modelId="{F4EF7F58-E0DA-48C0-B556-F3EA7537FB64}" type="presOf" srcId="{1A61A0D4-7791-40C3-8426-E5CB915F73F3}" destId="{6A5B86A3-4AB4-4003-9D2B-D87BDB5D621D}" srcOrd="0" destOrd="0" presId="urn:microsoft.com/office/officeart/2005/8/layout/radial6"/>
    <dgm:cxn modelId="{90F581B7-10A7-44A0-AFD8-ACBA8D6186ED}" srcId="{7C578C97-F5FA-4A67-911D-B489903AAFDE}" destId="{1E9C5BFE-BBDD-46C2-8F96-6AFCE2205430}" srcOrd="3" destOrd="0" parTransId="{0451C777-3ABA-4768-AC68-A8E59ED29487}" sibTransId="{426EA388-8F03-4563-9DA3-88DFD929C687}"/>
    <dgm:cxn modelId="{00CB0F8D-3577-41FA-87CF-6928E28885EE}" srcId="{7C578C97-F5FA-4A67-911D-B489903AAFDE}" destId="{BDB6CDAF-66F0-4CE3-BB34-C11C9AB5B209}" srcOrd="0" destOrd="0" parTransId="{683ADB00-3507-47C1-98A9-2C839C3958C0}" sibTransId="{BB4BB4EA-F0ED-4B16-BB12-ACB7098919EE}"/>
    <dgm:cxn modelId="{248D6687-DB4C-4210-97E2-17715631CBA7}" type="presOf" srcId="{550695EB-33CA-4602-8174-80E1FF818349}" destId="{C60F3679-E3DE-484E-81AE-F1FCDD8E00E5}" srcOrd="0" destOrd="0" presId="urn:microsoft.com/office/officeart/2005/8/layout/radial6"/>
    <dgm:cxn modelId="{9FBE1592-9546-4575-9B46-3106EFA76A8F}" type="presOf" srcId="{42D0AC5C-D7D2-477A-9F06-CE0B28CECBB4}" destId="{A960551E-48F0-4E07-A9F5-A8E2A07A63A5}" srcOrd="0" destOrd="0" presId="urn:microsoft.com/office/officeart/2005/8/layout/radial6"/>
    <dgm:cxn modelId="{44780A41-4AF9-40BE-97D7-FC9BEF4FFC3E}" type="presOf" srcId="{BB4BB4EA-F0ED-4B16-BB12-ACB7098919EE}" destId="{5D831DE3-B03C-4708-B1E0-4E22416B0386}" srcOrd="0" destOrd="0" presId="urn:microsoft.com/office/officeart/2005/8/layout/radial6"/>
    <dgm:cxn modelId="{AFB95D2E-73AC-4B70-958F-11B7AB96BBE0}" type="presOf" srcId="{C908BADA-772C-40EE-A314-482F8AF18333}" destId="{58C1E273-29FB-4271-A104-FF450D144DC0}" srcOrd="0" destOrd="0" presId="urn:microsoft.com/office/officeart/2005/8/layout/radial6"/>
    <dgm:cxn modelId="{85CB4416-3B0B-4336-9062-D252F593B53F}" type="presOf" srcId="{09869A15-75F5-4AA4-B40D-430FD4B8A806}" destId="{6A3C5BE9-C350-4123-A41E-F58F722B9157}" srcOrd="0" destOrd="0" presId="urn:microsoft.com/office/officeart/2005/8/layout/radial6"/>
    <dgm:cxn modelId="{28F3A30D-4BF2-4E5E-9448-45F041887032}" srcId="{42D0AC5C-D7D2-477A-9F06-CE0B28CECBB4}" destId="{7C578C97-F5FA-4A67-911D-B489903AAFDE}" srcOrd="0" destOrd="0" parTransId="{96CC9993-F468-4ABF-9B53-04C41BFD65C6}" sibTransId="{9D213F8F-BC4B-418C-9F34-401E274AE117}"/>
    <dgm:cxn modelId="{7E1803F9-643F-4DC0-A01E-108BE964E449}" type="presOf" srcId="{426EA388-8F03-4563-9DA3-88DFD929C687}" destId="{037DA0EB-CE7A-4B8F-9663-E25C02E463CA}" srcOrd="0" destOrd="0" presId="urn:microsoft.com/office/officeart/2005/8/layout/radial6"/>
    <dgm:cxn modelId="{7136F2C4-E460-4024-9734-6C01DE424F6F}" type="presOf" srcId="{845F3095-65C1-4547-A0B6-198F48F7D6DE}" destId="{3EFD1582-0657-4B83-8A68-F580FF2CFA52}" srcOrd="0" destOrd="0" presId="urn:microsoft.com/office/officeart/2005/8/layout/radial6"/>
    <dgm:cxn modelId="{79A35625-04A3-44F2-8FAA-418A862584CA}" srcId="{7C578C97-F5FA-4A67-911D-B489903AAFDE}" destId="{845F3095-65C1-4547-A0B6-198F48F7D6DE}" srcOrd="1" destOrd="0" parTransId="{A0DA6CAE-F586-4CD5-9371-17C1153EAF15}" sibTransId="{1E5D96C3-D85B-4855-A5FA-46910763A6E8}"/>
    <dgm:cxn modelId="{CD78622E-B501-4F81-AF4C-496D0A260D61}" type="presOf" srcId="{BDB6CDAF-66F0-4CE3-BB34-C11C9AB5B209}" destId="{62D7D3D0-4F58-4B6A-95D7-0FAD1EF8BC3F}" srcOrd="0" destOrd="0" presId="urn:microsoft.com/office/officeart/2005/8/layout/radial6"/>
    <dgm:cxn modelId="{9A58BCC0-2379-4720-9C97-5D0DD36A69FF}" type="presOf" srcId="{1E9C5BFE-BBDD-46C2-8F96-6AFCE2205430}" destId="{B12EC859-7D01-44B0-9BB1-FEAF9C0B0472}" srcOrd="0" destOrd="0" presId="urn:microsoft.com/office/officeart/2005/8/layout/radial6"/>
    <dgm:cxn modelId="{1D9A0226-25AA-4578-AA49-8450BD4F3322}" type="presParOf" srcId="{A960551E-48F0-4E07-A9F5-A8E2A07A63A5}" destId="{AA6F6334-167B-4D93-A2F3-87A89E3C9B6F}" srcOrd="0" destOrd="0" presId="urn:microsoft.com/office/officeart/2005/8/layout/radial6"/>
    <dgm:cxn modelId="{EF04D276-2C6A-4243-BBB7-A0F4F55D850F}" type="presParOf" srcId="{A960551E-48F0-4E07-A9F5-A8E2A07A63A5}" destId="{62D7D3D0-4F58-4B6A-95D7-0FAD1EF8BC3F}" srcOrd="1" destOrd="0" presId="urn:microsoft.com/office/officeart/2005/8/layout/radial6"/>
    <dgm:cxn modelId="{2D44EC23-07BB-4A69-9EBE-064A53EBC0F7}" type="presParOf" srcId="{A960551E-48F0-4E07-A9F5-A8E2A07A63A5}" destId="{7507E588-3EBB-4A9E-B322-37DC8D5102E0}" srcOrd="2" destOrd="0" presId="urn:microsoft.com/office/officeart/2005/8/layout/radial6"/>
    <dgm:cxn modelId="{651CFAB7-D8B9-461B-B98D-B95DC4840F34}" type="presParOf" srcId="{A960551E-48F0-4E07-A9F5-A8E2A07A63A5}" destId="{5D831DE3-B03C-4708-B1E0-4E22416B0386}" srcOrd="3" destOrd="0" presId="urn:microsoft.com/office/officeart/2005/8/layout/radial6"/>
    <dgm:cxn modelId="{58BE4E11-3E31-4CA4-A7C8-8AED24281C9D}" type="presParOf" srcId="{A960551E-48F0-4E07-A9F5-A8E2A07A63A5}" destId="{3EFD1582-0657-4B83-8A68-F580FF2CFA52}" srcOrd="4" destOrd="0" presId="urn:microsoft.com/office/officeart/2005/8/layout/radial6"/>
    <dgm:cxn modelId="{7F611931-A576-4409-AB93-BEF255BCB346}" type="presParOf" srcId="{A960551E-48F0-4E07-A9F5-A8E2A07A63A5}" destId="{35D0AAC2-900F-4E06-8F83-BBEA81699662}" srcOrd="5" destOrd="0" presId="urn:microsoft.com/office/officeart/2005/8/layout/radial6"/>
    <dgm:cxn modelId="{991333D2-704D-4F74-9190-8792CAA72A95}" type="presParOf" srcId="{A960551E-48F0-4E07-A9F5-A8E2A07A63A5}" destId="{3F3CF5A7-5313-4F2A-B2CC-4F70DA81EDF5}" srcOrd="6" destOrd="0" presId="urn:microsoft.com/office/officeart/2005/8/layout/radial6"/>
    <dgm:cxn modelId="{B3E9D96C-F33E-47E2-8EB2-8FE04373EBB7}" type="presParOf" srcId="{A960551E-48F0-4E07-A9F5-A8E2A07A63A5}" destId="{58C1E273-29FB-4271-A104-FF450D144DC0}" srcOrd="7" destOrd="0" presId="urn:microsoft.com/office/officeart/2005/8/layout/radial6"/>
    <dgm:cxn modelId="{45FEC995-4E8F-42F6-A3F6-2A0D7AD9A604}" type="presParOf" srcId="{A960551E-48F0-4E07-A9F5-A8E2A07A63A5}" destId="{726B491C-6256-44BF-A65C-35B9CA7C8C98}" srcOrd="8" destOrd="0" presId="urn:microsoft.com/office/officeart/2005/8/layout/radial6"/>
    <dgm:cxn modelId="{86B43FA3-BE23-4664-B0A5-EFF20D3F1661}" type="presParOf" srcId="{A960551E-48F0-4E07-A9F5-A8E2A07A63A5}" destId="{6A3C5BE9-C350-4123-A41E-F58F722B9157}" srcOrd="9" destOrd="0" presId="urn:microsoft.com/office/officeart/2005/8/layout/radial6"/>
    <dgm:cxn modelId="{7A7DF9B4-2EC2-4A2E-9B83-6DCBE29FD272}" type="presParOf" srcId="{A960551E-48F0-4E07-A9F5-A8E2A07A63A5}" destId="{B12EC859-7D01-44B0-9BB1-FEAF9C0B0472}" srcOrd="10" destOrd="0" presId="urn:microsoft.com/office/officeart/2005/8/layout/radial6"/>
    <dgm:cxn modelId="{B17D86F1-6B6C-4499-A14F-6DD69D8E3901}" type="presParOf" srcId="{A960551E-48F0-4E07-A9F5-A8E2A07A63A5}" destId="{C559F90B-1CDF-4840-B7E3-347A222EF449}" srcOrd="11" destOrd="0" presId="urn:microsoft.com/office/officeart/2005/8/layout/radial6"/>
    <dgm:cxn modelId="{50F87557-25AC-4A2A-9F2F-A97BAA3D6A1C}" type="presParOf" srcId="{A960551E-48F0-4E07-A9F5-A8E2A07A63A5}" destId="{037DA0EB-CE7A-4B8F-9663-E25C02E463CA}" srcOrd="12" destOrd="0" presId="urn:microsoft.com/office/officeart/2005/8/layout/radial6"/>
    <dgm:cxn modelId="{7DDB0959-F752-4D43-8A21-3F5E93605056}" type="presParOf" srcId="{A960551E-48F0-4E07-A9F5-A8E2A07A63A5}" destId="{C60F3679-E3DE-484E-81AE-F1FCDD8E00E5}" srcOrd="13" destOrd="0" presId="urn:microsoft.com/office/officeart/2005/8/layout/radial6"/>
    <dgm:cxn modelId="{F6E7CF77-1BC1-42BD-A0B3-75E71E4B5A52}" type="presParOf" srcId="{A960551E-48F0-4E07-A9F5-A8E2A07A63A5}" destId="{157423E7-642A-42BC-AD0C-31FD8607FA11}" srcOrd="14" destOrd="0" presId="urn:microsoft.com/office/officeart/2005/8/layout/radial6"/>
    <dgm:cxn modelId="{1821FA2A-8251-4B82-83D0-6C5DE3A0CFC1}" type="presParOf" srcId="{A960551E-48F0-4E07-A9F5-A8E2A07A63A5}" destId="{6A5B86A3-4AB4-4003-9D2B-D87BDB5D621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D0AC5C-D7D2-477A-9F06-CE0B28CECBB4}" type="doc">
      <dgm:prSet loTypeId="urn:microsoft.com/office/officeart/2005/8/layout/radial6" loCatId="cycle" qsTypeId="urn:microsoft.com/office/officeart/2005/8/quickstyle/3d3" qsCatId="3D" csTypeId="urn:microsoft.com/office/officeart/2005/8/colors/accent4_2" csCatId="accent4" phldr="1"/>
      <dgm:spPr/>
      <dgm:t>
        <a:bodyPr/>
        <a:lstStyle/>
        <a:p>
          <a:endParaRPr lang="es-PE"/>
        </a:p>
      </dgm:t>
    </dgm:pt>
    <dgm:pt modelId="{7C578C97-F5FA-4A67-911D-B489903AAFDE}">
      <dgm:prSet phldrT="[Texto]"/>
      <dgm:spPr>
        <a:solidFill>
          <a:srgbClr val="00B050"/>
        </a:solidFill>
      </dgm:spPr>
      <dgm:t>
        <a:bodyPr/>
        <a:lstStyle/>
        <a:p>
          <a:r>
            <a:rPr lang="es-PE" b="1" dirty="0" smtClean="0"/>
            <a:t>VMA</a:t>
          </a:r>
          <a:endParaRPr lang="es-PE" b="1" dirty="0"/>
        </a:p>
      </dgm:t>
    </dgm:pt>
    <dgm:pt modelId="{96CC9993-F468-4ABF-9B53-04C41BFD65C6}" type="parTrans" cxnId="{28F3A30D-4BF2-4E5E-9448-45F041887032}">
      <dgm:prSet/>
      <dgm:spPr/>
      <dgm:t>
        <a:bodyPr/>
        <a:lstStyle/>
        <a:p>
          <a:endParaRPr lang="es-PE" b="1"/>
        </a:p>
      </dgm:t>
    </dgm:pt>
    <dgm:pt modelId="{9D213F8F-BC4B-418C-9F34-401E274AE117}" type="sibTrans" cxnId="{28F3A30D-4BF2-4E5E-9448-45F041887032}">
      <dgm:prSet/>
      <dgm:spPr/>
      <dgm:t>
        <a:bodyPr/>
        <a:lstStyle/>
        <a:p>
          <a:endParaRPr lang="es-PE" b="1"/>
        </a:p>
      </dgm:t>
    </dgm:pt>
    <dgm:pt modelId="{C908BADA-772C-40EE-A314-482F8AF18333}">
      <dgm:prSet phldrT="[Texto]"/>
      <dgm:spPr/>
      <dgm:t>
        <a:bodyPr/>
        <a:lstStyle/>
        <a:p>
          <a:r>
            <a:rPr lang="es-PE" b="1" dirty="0" smtClean="0"/>
            <a:t>PROCEDIMIENTOS</a:t>
          </a:r>
          <a:endParaRPr lang="es-PE" b="1" dirty="0"/>
        </a:p>
      </dgm:t>
    </dgm:pt>
    <dgm:pt modelId="{C00659C8-F250-426C-90BF-8E1A7C6EF515}" type="parTrans" cxnId="{E7EF7C0C-6D0F-42DB-843C-92F79B727E96}">
      <dgm:prSet/>
      <dgm:spPr/>
      <dgm:t>
        <a:bodyPr/>
        <a:lstStyle/>
        <a:p>
          <a:endParaRPr lang="es-PE" b="1"/>
        </a:p>
      </dgm:t>
    </dgm:pt>
    <dgm:pt modelId="{09869A15-75F5-4AA4-B40D-430FD4B8A806}" type="sibTrans" cxnId="{E7EF7C0C-6D0F-42DB-843C-92F79B727E96}">
      <dgm:prSet/>
      <dgm:spPr/>
      <dgm:t>
        <a:bodyPr/>
        <a:lstStyle/>
        <a:p>
          <a:endParaRPr lang="es-PE" b="1"/>
        </a:p>
      </dgm:t>
    </dgm:pt>
    <dgm:pt modelId="{1E9C5BFE-BBDD-46C2-8F96-6AFCE2205430}">
      <dgm:prSet phldrT="[Texto]"/>
      <dgm:spPr/>
      <dgm:t>
        <a:bodyPr/>
        <a:lstStyle/>
        <a:p>
          <a:r>
            <a:rPr lang="es-PE" b="1" dirty="0" smtClean="0"/>
            <a:t>IMPACTOS</a:t>
          </a:r>
          <a:endParaRPr lang="es-PE" b="1" dirty="0"/>
        </a:p>
      </dgm:t>
    </dgm:pt>
    <dgm:pt modelId="{0451C777-3ABA-4768-AC68-A8E59ED29487}" type="parTrans" cxnId="{90F581B7-10A7-44A0-AFD8-ACBA8D6186ED}">
      <dgm:prSet/>
      <dgm:spPr/>
      <dgm:t>
        <a:bodyPr/>
        <a:lstStyle/>
        <a:p>
          <a:endParaRPr lang="es-PE" b="1"/>
        </a:p>
      </dgm:t>
    </dgm:pt>
    <dgm:pt modelId="{426EA388-8F03-4563-9DA3-88DFD929C687}" type="sibTrans" cxnId="{90F581B7-10A7-44A0-AFD8-ACBA8D6186ED}">
      <dgm:prSet/>
      <dgm:spPr/>
      <dgm:t>
        <a:bodyPr/>
        <a:lstStyle/>
        <a:p>
          <a:endParaRPr lang="es-PE" b="1"/>
        </a:p>
      </dgm:t>
    </dgm:pt>
    <dgm:pt modelId="{550695EB-33CA-4602-8174-80E1FF818349}">
      <dgm:prSet phldrT="[Texto]"/>
      <dgm:spPr/>
      <dgm:t>
        <a:bodyPr/>
        <a:lstStyle/>
        <a:p>
          <a:r>
            <a:rPr lang="es-PE" b="1" dirty="0" smtClean="0"/>
            <a:t>RECOMENDACIONES</a:t>
          </a:r>
          <a:endParaRPr lang="es-PE" b="1" dirty="0"/>
        </a:p>
      </dgm:t>
    </dgm:pt>
    <dgm:pt modelId="{0EC656CF-D7B8-4C63-95D0-D56DD4354B3D}" type="parTrans" cxnId="{C899CAB9-2DEA-45C0-B2C6-FB705988155D}">
      <dgm:prSet/>
      <dgm:spPr/>
      <dgm:t>
        <a:bodyPr/>
        <a:lstStyle/>
        <a:p>
          <a:endParaRPr lang="es-PE" b="1"/>
        </a:p>
      </dgm:t>
    </dgm:pt>
    <dgm:pt modelId="{1A61A0D4-7791-40C3-8426-E5CB915F73F3}" type="sibTrans" cxnId="{C899CAB9-2DEA-45C0-B2C6-FB705988155D}">
      <dgm:prSet/>
      <dgm:spPr/>
      <dgm:t>
        <a:bodyPr/>
        <a:lstStyle/>
        <a:p>
          <a:endParaRPr lang="es-PE" b="1"/>
        </a:p>
      </dgm:t>
    </dgm:pt>
    <dgm:pt modelId="{BDB6CDAF-66F0-4CE3-BB34-C11C9AB5B209}">
      <dgm:prSet phldrT="[Texto]"/>
      <dgm:spPr>
        <a:solidFill>
          <a:srgbClr val="00B050"/>
        </a:solidFill>
      </dgm:spPr>
      <dgm:t>
        <a:bodyPr/>
        <a:lstStyle/>
        <a:p>
          <a:r>
            <a:rPr lang="es-PE" b="1" dirty="0" smtClean="0"/>
            <a:t>RAZÓN DE SER</a:t>
          </a:r>
          <a:endParaRPr lang="es-PE" b="1" dirty="0"/>
        </a:p>
      </dgm:t>
    </dgm:pt>
    <dgm:pt modelId="{683ADB00-3507-47C1-98A9-2C839C3958C0}" type="parTrans" cxnId="{00CB0F8D-3577-41FA-87CF-6928E28885EE}">
      <dgm:prSet/>
      <dgm:spPr/>
      <dgm:t>
        <a:bodyPr/>
        <a:lstStyle/>
        <a:p>
          <a:endParaRPr lang="es-PE" b="1"/>
        </a:p>
      </dgm:t>
    </dgm:pt>
    <dgm:pt modelId="{BB4BB4EA-F0ED-4B16-BB12-ACB7098919EE}" type="sibTrans" cxnId="{00CB0F8D-3577-41FA-87CF-6928E28885EE}">
      <dgm:prSet/>
      <dgm:spPr/>
      <dgm:t>
        <a:bodyPr/>
        <a:lstStyle/>
        <a:p>
          <a:endParaRPr lang="es-PE" b="1"/>
        </a:p>
      </dgm:t>
    </dgm:pt>
    <dgm:pt modelId="{845F3095-65C1-4547-A0B6-198F48F7D6DE}">
      <dgm:prSet phldrT="[Texto]"/>
      <dgm:spPr/>
      <dgm:t>
        <a:bodyPr/>
        <a:lstStyle/>
        <a:p>
          <a:r>
            <a:rPr lang="es-PE" b="1" dirty="0" smtClean="0"/>
            <a:t>DEFINICIONES</a:t>
          </a:r>
          <a:endParaRPr lang="es-PE" b="1" dirty="0"/>
        </a:p>
      </dgm:t>
    </dgm:pt>
    <dgm:pt modelId="{A0DA6CAE-F586-4CD5-9371-17C1153EAF15}" type="parTrans" cxnId="{79A35625-04A3-44F2-8FAA-418A862584CA}">
      <dgm:prSet/>
      <dgm:spPr/>
      <dgm:t>
        <a:bodyPr/>
        <a:lstStyle/>
        <a:p>
          <a:endParaRPr lang="es-PE" b="1"/>
        </a:p>
      </dgm:t>
    </dgm:pt>
    <dgm:pt modelId="{1E5D96C3-D85B-4855-A5FA-46910763A6E8}" type="sibTrans" cxnId="{79A35625-04A3-44F2-8FAA-418A862584CA}">
      <dgm:prSet/>
      <dgm:spPr/>
      <dgm:t>
        <a:bodyPr/>
        <a:lstStyle/>
        <a:p>
          <a:endParaRPr lang="es-PE" b="1"/>
        </a:p>
      </dgm:t>
    </dgm:pt>
    <dgm:pt modelId="{A960551E-48F0-4E07-A9F5-A8E2A07A63A5}" type="pres">
      <dgm:prSet presAssocID="{42D0AC5C-D7D2-477A-9F06-CE0B28CECBB4}" presName="Name0" presStyleCnt="0">
        <dgm:presLayoutVars>
          <dgm:chMax val="1"/>
          <dgm:dir/>
          <dgm:animLvl val="ctr"/>
          <dgm:resizeHandles val="exact"/>
        </dgm:presLayoutVars>
      </dgm:prSet>
      <dgm:spPr/>
      <dgm:t>
        <a:bodyPr/>
        <a:lstStyle/>
        <a:p>
          <a:endParaRPr lang="es-PE"/>
        </a:p>
      </dgm:t>
    </dgm:pt>
    <dgm:pt modelId="{AA6F6334-167B-4D93-A2F3-87A89E3C9B6F}" type="pres">
      <dgm:prSet presAssocID="{7C578C97-F5FA-4A67-911D-B489903AAFDE}" presName="centerShape" presStyleLbl="node0" presStyleIdx="0" presStyleCnt="1"/>
      <dgm:spPr/>
      <dgm:t>
        <a:bodyPr/>
        <a:lstStyle/>
        <a:p>
          <a:endParaRPr lang="es-PE"/>
        </a:p>
      </dgm:t>
    </dgm:pt>
    <dgm:pt modelId="{62D7D3D0-4F58-4B6A-95D7-0FAD1EF8BC3F}" type="pres">
      <dgm:prSet presAssocID="{BDB6CDAF-66F0-4CE3-BB34-C11C9AB5B209}" presName="node" presStyleLbl="node1" presStyleIdx="0" presStyleCnt="5" custScaleX="177156" custScaleY="75132">
        <dgm:presLayoutVars>
          <dgm:bulletEnabled val="1"/>
        </dgm:presLayoutVars>
      </dgm:prSet>
      <dgm:spPr/>
      <dgm:t>
        <a:bodyPr/>
        <a:lstStyle/>
        <a:p>
          <a:endParaRPr lang="es-PE"/>
        </a:p>
      </dgm:t>
    </dgm:pt>
    <dgm:pt modelId="{7507E588-3EBB-4A9E-B322-37DC8D5102E0}" type="pres">
      <dgm:prSet presAssocID="{BDB6CDAF-66F0-4CE3-BB34-C11C9AB5B209}" presName="dummy" presStyleCnt="0"/>
      <dgm:spPr/>
    </dgm:pt>
    <dgm:pt modelId="{5D831DE3-B03C-4708-B1E0-4E22416B0386}" type="pres">
      <dgm:prSet presAssocID="{BB4BB4EA-F0ED-4B16-BB12-ACB7098919EE}" presName="sibTrans" presStyleLbl="sibTrans2D1" presStyleIdx="0" presStyleCnt="5"/>
      <dgm:spPr/>
      <dgm:t>
        <a:bodyPr/>
        <a:lstStyle/>
        <a:p>
          <a:endParaRPr lang="es-PE"/>
        </a:p>
      </dgm:t>
    </dgm:pt>
    <dgm:pt modelId="{3EFD1582-0657-4B83-8A68-F580FF2CFA52}" type="pres">
      <dgm:prSet presAssocID="{845F3095-65C1-4547-A0B6-198F48F7D6DE}" presName="node" presStyleLbl="node1" presStyleIdx="1" presStyleCnt="5" custScaleX="177156" custScaleY="75132" custRadScaleRad="116996" custRadScaleInc="11188">
        <dgm:presLayoutVars>
          <dgm:bulletEnabled val="1"/>
        </dgm:presLayoutVars>
      </dgm:prSet>
      <dgm:spPr/>
      <dgm:t>
        <a:bodyPr/>
        <a:lstStyle/>
        <a:p>
          <a:endParaRPr lang="es-PE"/>
        </a:p>
      </dgm:t>
    </dgm:pt>
    <dgm:pt modelId="{35D0AAC2-900F-4E06-8F83-BBEA81699662}" type="pres">
      <dgm:prSet presAssocID="{845F3095-65C1-4547-A0B6-198F48F7D6DE}" presName="dummy" presStyleCnt="0"/>
      <dgm:spPr/>
    </dgm:pt>
    <dgm:pt modelId="{3F3CF5A7-5313-4F2A-B2CC-4F70DA81EDF5}" type="pres">
      <dgm:prSet presAssocID="{1E5D96C3-D85B-4855-A5FA-46910763A6E8}" presName="sibTrans" presStyleLbl="sibTrans2D1" presStyleIdx="1" presStyleCnt="5"/>
      <dgm:spPr/>
      <dgm:t>
        <a:bodyPr/>
        <a:lstStyle/>
        <a:p>
          <a:endParaRPr lang="es-PE"/>
        </a:p>
      </dgm:t>
    </dgm:pt>
    <dgm:pt modelId="{58C1E273-29FB-4271-A104-FF450D144DC0}" type="pres">
      <dgm:prSet presAssocID="{C908BADA-772C-40EE-A314-482F8AF18333}" presName="node" presStyleLbl="node1" presStyleIdx="2" presStyleCnt="5" custScaleX="177156" custScaleY="75132" custRadScaleRad="111352" custRadScaleInc="-30848">
        <dgm:presLayoutVars>
          <dgm:bulletEnabled val="1"/>
        </dgm:presLayoutVars>
      </dgm:prSet>
      <dgm:spPr/>
      <dgm:t>
        <a:bodyPr/>
        <a:lstStyle/>
        <a:p>
          <a:endParaRPr lang="es-PE"/>
        </a:p>
      </dgm:t>
    </dgm:pt>
    <dgm:pt modelId="{726B491C-6256-44BF-A65C-35B9CA7C8C98}" type="pres">
      <dgm:prSet presAssocID="{C908BADA-772C-40EE-A314-482F8AF18333}" presName="dummy" presStyleCnt="0"/>
      <dgm:spPr/>
    </dgm:pt>
    <dgm:pt modelId="{6A3C5BE9-C350-4123-A41E-F58F722B9157}" type="pres">
      <dgm:prSet presAssocID="{09869A15-75F5-4AA4-B40D-430FD4B8A806}" presName="sibTrans" presStyleLbl="sibTrans2D1" presStyleIdx="2" presStyleCnt="5"/>
      <dgm:spPr/>
      <dgm:t>
        <a:bodyPr/>
        <a:lstStyle/>
        <a:p>
          <a:endParaRPr lang="es-PE"/>
        </a:p>
      </dgm:t>
    </dgm:pt>
    <dgm:pt modelId="{B12EC859-7D01-44B0-9BB1-FEAF9C0B0472}" type="pres">
      <dgm:prSet presAssocID="{1E9C5BFE-BBDD-46C2-8F96-6AFCE2205430}" presName="node" presStyleLbl="node1" presStyleIdx="3" presStyleCnt="5" custScaleX="177156" custScaleY="75132" custRadScaleRad="110141" custRadScaleInc="28055">
        <dgm:presLayoutVars>
          <dgm:bulletEnabled val="1"/>
        </dgm:presLayoutVars>
      </dgm:prSet>
      <dgm:spPr/>
      <dgm:t>
        <a:bodyPr/>
        <a:lstStyle/>
        <a:p>
          <a:endParaRPr lang="es-PE"/>
        </a:p>
      </dgm:t>
    </dgm:pt>
    <dgm:pt modelId="{C559F90B-1CDF-4840-B7E3-347A222EF449}" type="pres">
      <dgm:prSet presAssocID="{1E9C5BFE-BBDD-46C2-8F96-6AFCE2205430}" presName="dummy" presStyleCnt="0"/>
      <dgm:spPr/>
    </dgm:pt>
    <dgm:pt modelId="{037DA0EB-CE7A-4B8F-9663-E25C02E463CA}" type="pres">
      <dgm:prSet presAssocID="{426EA388-8F03-4563-9DA3-88DFD929C687}" presName="sibTrans" presStyleLbl="sibTrans2D1" presStyleIdx="3" presStyleCnt="5"/>
      <dgm:spPr/>
      <dgm:t>
        <a:bodyPr/>
        <a:lstStyle/>
        <a:p>
          <a:endParaRPr lang="es-PE"/>
        </a:p>
      </dgm:t>
    </dgm:pt>
    <dgm:pt modelId="{C60F3679-E3DE-484E-81AE-F1FCDD8E00E5}" type="pres">
      <dgm:prSet presAssocID="{550695EB-33CA-4602-8174-80E1FF818349}" presName="node" presStyleLbl="node1" presStyleIdx="4" presStyleCnt="5" custScaleX="177156" custScaleY="75132" custRadScaleRad="115286" custRadScaleInc="-10218">
        <dgm:presLayoutVars>
          <dgm:bulletEnabled val="1"/>
        </dgm:presLayoutVars>
      </dgm:prSet>
      <dgm:spPr/>
      <dgm:t>
        <a:bodyPr/>
        <a:lstStyle/>
        <a:p>
          <a:endParaRPr lang="es-PE"/>
        </a:p>
      </dgm:t>
    </dgm:pt>
    <dgm:pt modelId="{157423E7-642A-42BC-AD0C-31FD8607FA11}" type="pres">
      <dgm:prSet presAssocID="{550695EB-33CA-4602-8174-80E1FF818349}" presName="dummy" presStyleCnt="0"/>
      <dgm:spPr/>
    </dgm:pt>
    <dgm:pt modelId="{6A5B86A3-4AB4-4003-9D2B-D87BDB5D621D}" type="pres">
      <dgm:prSet presAssocID="{1A61A0D4-7791-40C3-8426-E5CB915F73F3}" presName="sibTrans" presStyleLbl="sibTrans2D1" presStyleIdx="4" presStyleCnt="5"/>
      <dgm:spPr/>
      <dgm:t>
        <a:bodyPr/>
        <a:lstStyle/>
        <a:p>
          <a:endParaRPr lang="es-PE"/>
        </a:p>
      </dgm:t>
    </dgm:pt>
  </dgm:ptLst>
  <dgm:cxnLst>
    <dgm:cxn modelId="{C899CAB9-2DEA-45C0-B2C6-FB705988155D}" srcId="{7C578C97-F5FA-4A67-911D-B489903AAFDE}" destId="{550695EB-33CA-4602-8174-80E1FF818349}" srcOrd="4" destOrd="0" parTransId="{0EC656CF-D7B8-4C63-95D0-D56DD4354B3D}" sibTransId="{1A61A0D4-7791-40C3-8426-E5CB915F73F3}"/>
    <dgm:cxn modelId="{E7EF7C0C-6D0F-42DB-843C-92F79B727E96}" srcId="{7C578C97-F5FA-4A67-911D-B489903AAFDE}" destId="{C908BADA-772C-40EE-A314-482F8AF18333}" srcOrd="2" destOrd="0" parTransId="{C00659C8-F250-426C-90BF-8E1A7C6EF515}" sibTransId="{09869A15-75F5-4AA4-B40D-430FD4B8A806}"/>
    <dgm:cxn modelId="{69A609DF-19D6-42E7-85D9-283428380542}" type="presOf" srcId="{42D0AC5C-D7D2-477A-9F06-CE0B28CECBB4}" destId="{A960551E-48F0-4E07-A9F5-A8E2A07A63A5}" srcOrd="0" destOrd="0" presId="urn:microsoft.com/office/officeart/2005/8/layout/radial6"/>
    <dgm:cxn modelId="{DB11EB15-5731-4800-9BDE-FCA18F250551}" type="presOf" srcId="{7C578C97-F5FA-4A67-911D-B489903AAFDE}" destId="{AA6F6334-167B-4D93-A2F3-87A89E3C9B6F}" srcOrd="0" destOrd="0" presId="urn:microsoft.com/office/officeart/2005/8/layout/radial6"/>
    <dgm:cxn modelId="{A8533A39-537B-4800-962D-AE8DC4168F36}" type="presOf" srcId="{1E9C5BFE-BBDD-46C2-8F96-6AFCE2205430}" destId="{B12EC859-7D01-44B0-9BB1-FEAF9C0B0472}" srcOrd="0" destOrd="0" presId="urn:microsoft.com/office/officeart/2005/8/layout/radial6"/>
    <dgm:cxn modelId="{90F581B7-10A7-44A0-AFD8-ACBA8D6186ED}" srcId="{7C578C97-F5FA-4A67-911D-B489903AAFDE}" destId="{1E9C5BFE-BBDD-46C2-8F96-6AFCE2205430}" srcOrd="3" destOrd="0" parTransId="{0451C777-3ABA-4768-AC68-A8E59ED29487}" sibTransId="{426EA388-8F03-4563-9DA3-88DFD929C687}"/>
    <dgm:cxn modelId="{00CB0F8D-3577-41FA-87CF-6928E28885EE}" srcId="{7C578C97-F5FA-4A67-911D-B489903AAFDE}" destId="{BDB6CDAF-66F0-4CE3-BB34-C11C9AB5B209}" srcOrd="0" destOrd="0" parTransId="{683ADB00-3507-47C1-98A9-2C839C3958C0}" sibTransId="{BB4BB4EA-F0ED-4B16-BB12-ACB7098919EE}"/>
    <dgm:cxn modelId="{E36A20DB-260F-462F-873B-796F4FABDB55}" type="presOf" srcId="{1A61A0D4-7791-40C3-8426-E5CB915F73F3}" destId="{6A5B86A3-4AB4-4003-9D2B-D87BDB5D621D}" srcOrd="0" destOrd="0" presId="urn:microsoft.com/office/officeart/2005/8/layout/radial6"/>
    <dgm:cxn modelId="{0B6E0CC1-2DD3-42C3-B568-A80413183CCF}" type="presOf" srcId="{1E5D96C3-D85B-4855-A5FA-46910763A6E8}" destId="{3F3CF5A7-5313-4F2A-B2CC-4F70DA81EDF5}" srcOrd="0" destOrd="0" presId="urn:microsoft.com/office/officeart/2005/8/layout/radial6"/>
    <dgm:cxn modelId="{4DD6E7F9-1865-4773-9561-3AD16297133C}" type="presOf" srcId="{845F3095-65C1-4547-A0B6-198F48F7D6DE}" destId="{3EFD1582-0657-4B83-8A68-F580FF2CFA52}" srcOrd="0" destOrd="0" presId="urn:microsoft.com/office/officeart/2005/8/layout/radial6"/>
    <dgm:cxn modelId="{952A7CFC-28D4-44C5-86FE-61709C3E5646}" type="presOf" srcId="{BDB6CDAF-66F0-4CE3-BB34-C11C9AB5B209}" destId="{62D7D3D0-4F58-4B6A-95D7-0FAD1EF8BC3F}" srcOrd="0" destOrd="0" presId="urn:microsoft.com/office/officeart/2005/8/layout/radial6"/>
    <dgm:cxn modelId="{28E7C720-008E-4E90-A0B8-09EAC824D8E3}" type="presOf" srcId="{C908BADA-772C-40EE-A314-482F8AF18333}" destId="{58C1E273-29FB-4271-A104-FF450D144DC0}" srcOrd="0" destOrd="0" presId="urn:microsoft.com/office/officeart/2005/8/layout/radial6"/>
    <dgm:cxn modelId="{EB97CA8C-9B37-452F-8B48-0F348198D39C}" type="presOf" srcId="{550695EB-33CA-4602-8174-80E1FF818349}" destId="{C60F3679-E3DE-484E-81AE-F1FCDD8E00E5}" srcOrd="0" destOrd="0" presId="urn:microsoft.com/office/officeart/2005/8/layout/radial6"/>
    <dgm:cxn modelId="{5465BC26-11E7-4408-9A0A-32A7C29DEC2A}" type="presOf" srcId="{09869A15-75F5-4AA4-B40D-430FD4B8A806}" destId="{6A3C5BE9-C350-4123-A41E-F58F722B9157}" srcOrd="0" destOrd="0" presId="urn:microsoft.com/office/officeart/2005/8/layout/radial6"/>
    <dgm:cxn modelId="{28F3A30D-4BF2-4E5E-9448-45F041887032}" srcId="{42D0AC5C-D7D2-477A-9F06-CE0B28CECBB4}" destId="{7C578C97-F5FA-4A67-911D-B489903AAFDE}" srcOrd="0" destOrd="0" parTransId="{96CC9993-F468-4ABF-9B53-04C41BFD65C6}" sibTransId="{9D213F8F-BC4B-418C-9F34-401E274AE117}"/>
    <dgm:cxn modelId="{79224213-2B1F-42A2-BFE7-3C8930654E81}" type="presOf" srcId="{BB4BB4EA-F0ED-4B16-BB12-ACB7098919EE}" destId="{5D831DE3-B03C-4708-B1E0-4E22416B0386}" srcOrd="0" destOrd="0" presId="urn:microsoft.com/office/officeart/2005/8/layout/radial6"/>
    <dgm:cxn modelId="{79A35625-04A3-44F2-8FAA-418A862584CA}" srcId="{7C578C97-F5FA-4A67-911D-B489903AAFDE}" destId="{845F3095-65C1-4547-A0B6-198F48F7D6DE}" srcOrd="1" destOrd="0" parTransId="{A0DA6CAE-F586-4CD5-9371-17C1153EAF15}" sibTransId="{1E5D96C3-D85B-4855-A5FA-46910763A6E8}"/>
    <dgm:cxn modelId="{C3EECA56-F90E-4FF3-8604-B1D35F9AD900}" type="presOf" srcId="{426EA388-8F03-4563-9DA3-88DFD929C687}" destId="{037DA0EB-CE7A-4B8F-9663-E25C02E463CA}" srcOrd="0" destOrd="0" presId="urn:microsoft.com/office/officeart/2005/8/layout/radial6"/>
    <dgm:cxn modelId="{085EFA7D-01DE-4D94-A288-CA231BB5A197}" type="presParOf" srcId="{A960551E-48F0-4E07-A9F5-A8E2A07A63A5}" destId="{AA6F6334-167B-4D93-A2F3-87A89E3C9B6F}" srcOrd="0" destOrd="0" presId="urn:microsoft.com/office/officeart/2005/8/layout/radial6"/>
    <dgm:cxn modelId="{8CE2F23E-C85B-4673-A17C-0524E932C2CF}" type="presParOf" srcId="{A960551E-48F0-4E07-A9F5-A8E2A07A63A5}" destId="{62D7D3D0-4F58-4B6A-95D7-0FAD1EF8BC3F}" srcOrd="1" destOrd="0" presId="urn:microsoft.com/office/officeart/2005/8/layout/radial6"/>
    <dgm:cxn modelId="{CE7C684D-B284-4721-8B53-DFB2C2E72C11}" type="presParOf" srcId="{A960551E-48F0-4E07-A9F5-A8E2A07A63A5}" destId="{7507E588-3EBB-4A9E-B322-37DC8D5102E0}" srcOrd="2" destOrd="0" presId="urn:microsoft.com/office/officeart/2005/8/layout/radial6"/>
    <dgm:cxn modelId="{297A69E7-A4A8-4635-ADEC-C1FFB10101DA}" type="presParOf" srcId="{A960551E-48F0-4E07-A9F5-A8E2A07A63A5}" destId="{5D831DE3-B03C-4708-B1E0-4E22416B0386}" srcOrd="3" destOrd="0" presId="urn:microsoft.com/office/officeart/2005/8/layout/radial6"/>
    <dgm:cxn modelId="{E0D5BA26-F577-4A61-879B-2B08FB8CD66C}" type="presParOf" srcId="{A960551E-48F0-4E07-A9F5-A8E2A07A63A5}" destId="{3EFD1582-0657-4B83-8A68-F580FF2CFA52}" srcOrd="4" destOrd="0" presId="urn:microsoft.com/office/officeart/2005/8/layout/radial6"/>
    <dgm:cxn modelId="{1D444BE2-9EAF-4222-B18A-DE65A049738F}" type="presParOf" srcId="{A960551E-48F0-4E07-A9F5-A8E2A07A63A5}" destId="{35D0AAC2-900F-4E06-8F83-BBEA81699662}" srcOrd="5" destOrd="0" presId="urn:microsoft.com/office/officeart/2005/8/layout/radial6"/>
    <dgm:cxn modelId="{D493124D-CC83-4A6D-BCEC-C53B0E209127}" type="presParOf" srcId="{A960551E-48F0-4E07-A9F5-A8E2A07A63A5}" destId="{3F3CF5A7-5313-4F2A-B2CC-4F70DA81EDF5}" srcOrd="6" destOrd="0" presId="urn:microsoft.com/office/officeart/2005/8/layout/radial6"/>
    <dgm:cxn modelId="{F65F97F0-28F4-43C7-B3F3-180CB4A4BC19}" type="presParOf" srcId="{A960551E-48F0-4E07-A9F5-A8E2A07A63A5}" destId="{58C1E273-29FB-4271-A104-FF450D144DC0}" srcOrd="7" destOrd="0" presId="urn:microsoft.com/office/officeart/2005/8/layout/radial6"/>
    <dgm:cxn modelId="{0B6D3B4B-F2EB-4BCD-9560-F82DBB7DC5F0}" type="presParOf" srcId="{A960551E-48F0-4E07-A9F5-A8E2A07A63A5}" destId="{726B491C-6256-44BF-A65C-35B9CA7C8C98}" srcOrd="8" destOrd="0" presId="urn:microsoft.com/office/officeart/2005/8/layout/radial6"/>
    <dgm:cxn modelId="{60471456-C429-4850-9BC2-00899F124F63}" type="presParOf" srcId="{A960551E-48F0-4E07-A9F5-A8E2A07A63A5}" destId="{6A3C5BE9-C350-4123-A41E-F58F722B9157}" srcOrd="9" destOrd="0" presId="urn:microsoft.com/office/officeart/2005/8/layout/radial6"/>
    <dgm:cxn modelId="{F52ECF9F-8EAD-4D7D-BD70-64B4C4C73907}" type="presParOf" srcId="{A960551E-48F0-4E07-A9F5-A8E2A07A63A5}" destId="{B12EC859-7D01-44B0-9BB1-FEAF9C0B0472}" srcOrd="10" destOrd="0" presId="urn:microsoft.com/office/officeart/2005/8/layout/radial6"/>
    <dgm:cxn modelId="{24680114-014C-4B05-A50D-16D61CE987ED}" type="presParOf" srcId="{A960551E-48F0-4E07-A9F5-A8E2A07A63A5}" destId="{C559F90B-1CDF-4840-B7E3-347A222EF449}" srcOrd="11" destOrd="0" presId="urn:microsoft.com/office/officeart/2005/8/layout/radial6"/>
    <dgm:cxn modelId="{9F2FDEB6-E748-410F-86E5-069E59B373FD}" type="presParOf" srcId="{A960551E-48F0-4E07-A9F5-A8E2A07A63A5}" destId="{037DA0EB-CE7A-4B8F-9663-E25C02E463CA}" srcOrd="12" destOrd="0" presId="urn:microsoft.com/office/officeart/2005/8/layout/radial6"/>
    <dgm:cxn modelId="{27B3D18F-5A64-40FE-B4AF-2407AEB515A7}" type="presParOf" srcId="{A960551E-48F0-4E07-A9F5-A8E2A07A63A5}" destId="{C60F3679-E3DE-484E-81AE-F1FCDD8E00E5}" srcOrd="13" destOrd="0" presId="urn:microsoft.com/office/officeart/2005/8/layout/radial6"/>
    <dgm:cxn modelId="{6D146CC3-5980-4581-ABDD-EC6E6DF69212}" type="presParOf" srcId="{A960551E-48F0-4E07-A9F5-A8E2A07A63A5}" destId="{157423E7-642A-42BC-AD0C-31FD8607FA11}" srcOrd="14" destOrd="0" presId="urn:microsoft.com/office/officeart/2005/8/layout/radial6"/>
    <dgm:cxn modelId="{46BDA0A3-6C80-4F55-976A-90B2E68FB3AE}" type="presParOf" srcId="{A960551E-48F0-4E07-A9F5-A8E2A07A63A5}" destId="{6A5B86A3-4AB4-4003-9D2B-D87BDB5D621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D0AC5C-D7D2-477A-9F06-CE0B28CECBB4}" type="doc">
      <dgm:prSet loTypeId="urn:microsoft.com/office/officeart/2005/8/layout/radial6" loCatId="cycle" qsTypeId="urn:microsoft.com/office/officeart/2005/8/quickstyle/3d3" qsCatId="3D" csTypeId="urn:microsoft.com/office/officeart/2005/8/colors/accent4_2" csCatId="accent4" phldr="1"/>
      <dgm:spPr/>
      <dgm:t>
        <a:bodyPr/>
        <a:lstStyle/>
        <a:p>
          <a:endParaRPr lang="es-PE"/>
        </a:p>
      </dgm:t>
    </dgm:pt>
    <dgm:pt modelId="{7C578C97-F5FA-4A67-911D-B489903AAFDE}">
      <dgm:prSet phldrT="[Texto]"/>
      <dgm:spPr>
        <a:solidFill>
          <a:srgbClr val="00B050"/>
        </a:solidFill>
      </dgm:spPr>
      <dgm:t>
        <a:bodyPr/>
        <a:lstStyle/>
        <a:p>
          <a:r>
            <a:rPr lang="es-PE" b="1" dirty="0" smtClean="0"/>
            <a:t>VMA</a:t>
          </a:r>
          <a:endParaRPr lang="es-PE" b="1" dirty="0"/>
        </a:p>
      </dgm:t>
    </dgm:pt>
    <dgm:pt modelId="{96CC9993-F468-4ABF-9B53-04C41BFD65C6}" type="parTrans" cxnId="{28F3A30D-4BF2-4E5E-9448-45F041887032}">
      <dgm:prSet/>
      <dgm:spPr/>
      <dgm:t>
        <a:bodyPr/>
        <a:lstStyle/>
        <a:p>
          <a:endParaRPr lang="es-PE" b="1"/>
        </a:p>
      </dgm:t>
    </dgm:pt>
    <dgm:pt modelId="{9D213F8F-BC4B-418C-9F34-401E274AE117}" type="sibTrans" cxnId="{28F3A30D-4BF2-4E5E-9448-45F041887032}">
      <dgm:prSet/>
      <dgm:spPr/>
      <dgm:t>
        <a:bodyPr/>
        <a:lstStyle/>
        <a:p>
          <a:endParaRPr lang="es-PE" b="1"/>
        </a:p>
      </dgm:t>
    </dgm:pt>
    <dgm:pt modelId="{C908BADA-772C-40EE-A314-482F8AF18333}">
      <dgm:prSet phldrT="[Texto]"/>
      <dgm:spPr/>
      <dgm:t>
        <a:bodyPr/>
        <a:lstStyle/>
        <a:p>
          <a:r>
            <a:rPr lang="es-PE" b="1" dirty="0" smtClean="0"/>
            <a:t>PROCEDIMIENTOS</a:t>
          </a:r>
          <a:endParaRPr lang="es-PE" b="1" dirty="0"/>
        </a:p>
      </dgm:t>
    </dgm:pt>
    <dgm:pt modelId="{C00659C8-F250-426C-90BF-8E1A7C6EF515}" type="parTrans" cxnId="{E7EF7C0C-6D0F-42DB-843C-92F79B727E96}">
      <dgm:prSet/>
      <dgm:spPr/>
      <dgm:t>
        <a:bodyPr/>
        <a:lstStyle/>
        <a:p>
          <a:endParaRPr lang="es-PE" b="1"/>
        </a:p>
      </dgm:t>
    </dgm:pt>
    <dgm:pt modelId="{09869A15-75F5-4AA4-B40D-430FD4B8A806}" type="sibTrans" cxnId="{E7EF7C0C-6D0F-42DB-843C-92F79B727E96}">
      <dgm:prSet/>
      <dgm:spPr/>
      <dgm:t>
        <a:bodyPr/>
        <a:lstStyle/>
        <a:p>
          <a:endParaRPr lang="es-PE" b="1"/>
        </a:p>
      </dgm:t>
    </dgm:pt>
    <dgm:pt modelId="{1E9C5BFE-BBDD-46C2-8F96-6AFCE2205430}">
      <dgm:prSet phldrT="[Texto]"/>
      <dgm:spPr/>
      <dgm:t>
        <a:bodyPr/>
        <a:lstStyle/>
        <a:p>
          <a:r>
            <a:rPr lang="es-PE" b="1" dirty="0" smtClean="0"/>
            <a:t>IMPACTOS</a:t>
          </a:r>
          <a:endParaRPr lang="es-PE" b="1" dirty="0"/>
        </a:p>
      </dgm:t>
    </dgm:pt>
    <dgm:pt modelId="{0451C777-3ABA-4768-AC68-A8E59ED29487}" type="parTrans" cxnId="{90F581B7-10A7-44A0-AFD8-ACBA8D6186ED}">
      <dgm:prSet/>
      <dgm:spPr/>
      <dgm:t>
        <a:bodyPr/>
        <a:lstStyle/>
        <a:p>
          <a:endParaRPr lang="es-PE" b="1"/>
        </a:p>
      </dgm:t>
    </dgm:pt>
    <dgm:pt modelId="{426EA388-8F03-4563-9DA3-88DFD929C687}" type="sibTrans" cxnId="{90F581B7-10A7-44A0-AFD8-ACBA8D6186ED}">
      <dgm:prSet/>
      <dgm:spPr/>
      <dgm:t>
        <a:bodyPr/>
        <a:lstStyle/>
        <a:p>
          <a:endParaRPr lang="es-PE" b="1"/>
        </a:p>
      </dgm:t>
    </dgm:pt>
    <dgm:pt modelId="{550695EB-33CA-4602-8174-80E1FF818349}">
      <dgm:prSet phldrT="[Texto]"/>
      <dgm:spPr/>
      <dgm:t>
        <a:bodyPr/>
        <a:lstStyle/>
        <a:p>
          <a:r>
            <a:rPr lang="es-PE" b="1" dirty="0" smtClean="0"/>
            <a:t>RECOMENDACIONES</a:t>
          </a:r>
          <a:endParaRPr lang="es-PE" b="1" dirty="0"/>
        </a:p>
      </dgm:t>
    </dgm:pt>
    <dgm:pt modelId="{0EC656CF-D7B8-4C63-95D0-D56DD4354B3D}" type="parTrans" cxnId="{C899CAB9-2DEA-45C0-B2C6-FB705988155D}">
      <dgm:prSet/>
      <dgm:spPr/>
      <dgm:t>
        <a:bodyPr/>
        <a:lstStyle/>
        <a:p>
          <a:endParaRPr lang="es-PE" b="1"/>
        </a:p>
      </dgm:t>
    </dgm:pt>
    <dgm:pt modelId="{1A61A0D4-7791-40C3-8426-E5CB915F73F3}" type="sibTrans" cxnId="{C899CAB9-2DEA-45C0-B2C6-FB705988155D}">
      <dgm:prSet/>
      <dgm:spPr/>
      <dgm:t>
        <a:bodyPr/>
        <a:lstStyle/>
        <a:p>
          <a:endParaRPr lang="es-PE" b="1"/>
        </a:p>
      </dgm:t>
    </dgm:pt>
    <dgm:pt modelId="{BDB6CDAF-66F0-4CE3-BB34-C11C9AB5B209}">
      <dgm:prSet phldrT="[Texto]"/>
      <dgm:spPr/>
      <dgm:t>
        <a:bodyPr/>
        <a:lstStyle/>
        <a:p>
          <a:r>
            <a:rPr lang="es-PE" b="1" dirty="0" smtClean="0"/>
            <a:t>RAZÓN DE SER</a:t>
          </a:r>
          <a:endParaRPr lang="es-PE" b="1" dirty="0"/>
        </a:p>
      </dgm:t>
    </dgm:pt>
    <dgm:pt modelId="{683ADB00-3507-47C1-98A9-2C839C3958C0}" type="parTrans" cxnId="{00CB0F8D-3577-41FA-87CF-6928E28885EE}">
      <dgm:prSet/>
      <dgm:spPr/>
      <dgm:t>
        <a:bodyPr/>
        <a:lstStyle/>
        <a:p>
          <a:endParaRPr lang="es-PE" b="1"/>
        </a:p>
      </dgm:t>
    </dgm:pt>
    <dgm:pt modelId="{BB4BB4EA-F0ED-4B16-BB12-ACB7098919EE}" type="sibTrans" cxnId="{00CB0F8D-3577-41FA-87CF-6928E28885EE}">
      <dgm:prSet/>
      <dgm:spPr/>
      <dgm:t>
        <a:bodyPr/>
        <a:lstStyle/>
        <a:p>
          <a:endParaRPr lang="es-PE" b="1"/>
        </a:p>
      </dgm:t>
    </dgm:pt>
    <dgm:pt modelId="{845F3095-65C1-4547-A0B6-198F48F7D6DE}">
      <dgm:prSet phldrT="[Texto]"/>
      <dgm:spPr>
        <a:solidFill>
          <a:srgbClr val="00B050"/>
        </a:solidFill>
      </dgm:spPr>
      <dgm:t>
        <a:bodyPr/>
        <a:lstStyle/>
        <a:p>
          <a:r>
            <a:rPr lang="es-PE" b="1" dirty="0" smtClean="0"/>
            <a:t>DEFINICIONES</a:t>
          </a:r>
          <a:endParaRPr lang="es-PE" b="1" dirty="0"/>
        </a:p>
      </dgm:t>
    </dgm:pt>
    <dgm:pt modelId="{A0DA6CAE-F586-4CD5-9371-17C1153EAF15}" type="parTrans" cxnId="{79A35625-04A3-44F2-8FAA-418A862584CA}">
      <dgm:prSet/>
      <dgm:spPr/>
      <dgm:t>
        <a:bodyPr/>
        <a:lstStyle/>
        <a:p>
          <a:endParaRPr lang="es-PE" b="1"/>
        </a:p>
      </dgm:t>
    </dgm:pt>
    <dgm:pt modelId="{1E5D96C3-D85B-4855-A5FA-46910763A6E8}" type="sibTrans" cxnId="{79A35625-04A3-44F2-8FAA-418A862584CA}">
      <dgm:prSet/>
      <dgm:spPr/>
      <dgm:t>
        <a:bodyPr/>
        <a:lstStyle/>
        <a:p>
          <a:endParaRPr lang="es-PE" b="1"/>
        </a:p>
      </dgm:t>
    </dgm:pt>
    <dgm:pt modelId="{A960551E-48F0-4E07-A9F5-A8E2A07A63A5}" type="pres">
      <dgm:prSet presAssocID="{42D0AC5C-D7D2-477A-9F06-CE0B28CECBB4}" presName="Name0" presStyleCnt="0">
        <dgm:presLayoutVars>
          <dgm:chMax val="1"/>
          <dgm:dir/>
          <dgm:animLvl val="ctr"/>
          <dgm:resizeHandles val="exact"/>
        </dgm:presLayoutVars>
      </dgm:prSet>
      <dgm:spPr/>
      <dgm:t>
        <a:bodyPr/>
        <a:lstStyle/>
        <a:p>
          <a:endParaRPr lang="es-PE"/>
        </a:p>
      </dgm:t>
    </dgm:pt>
    <dgm:pt modelId="{AA6F6334-167B-4D93-A2F3-87A89E3C9B6F}" type="pres">
      <dgm:prSet presAssocID="{7C578C97-F5FA-4A67-911D-B489903AAFDE}" presName="centerShape" presStyleLbl="node0" presStyleIdx="0" presStyleCnt="1"/>
      <dgm:spPr/>
      <dgm:t>
        <a:bodyPr/>
        <a:lstStyle/>
        <a:p>
          <a:endParaRPr lang="es-PE"/>
        </a:p>
      </dgm:t>
    </dgm:pt>
    <dgm:pt modelId="{62D7D3D0-4F58-4B6A-95D7-0FAD1EF8BC3F}" type="pres">
      <dgm:prSet presAssocID="{BDB6CDAF-66F0-4CE3-BB34-C11C9AB5B209}" presName="node" presStyleLbl="node1" presStyleIdx="0" presStyleCnt="5" custScaleX="177156" custScaleY="75132">
        <dgm:presLayoutVars>
          <dgm:bulletEnabled val="1"/>
        </dgm:presLayoutVars>
      </dgm:prSet>
      <dgm:spPr/>
      <dgm:t>
        <a:bodyPr/>
        <a:lstStyle/>
        <a:p>
          <a:endParaRPr lang="es-PE"/>
        </a:p>
      </dgm:t>
    </dgm:pt>
    <dgm:pt modelId="{7507E588-3EBB-4A9E-B322-37DC8D5102E0}" type="pres">
      <dgm:prSet presAssocID="{BDB6CDAF-66F0-4CE3-BB34-C11C9AB5B209}" presName="dummy" presStyleCnt="0"/>
      <dgm:spPr/>
      <dgm:t>
        <a:bodyPr/>
        <a:lstStyle/>
        <a:p>
          <a:endParaRPr lang="es-PE"/>
        </a:p>
      </dgm:t>
    </dgm:pt>
    <dgm:pt modelId="{5D831DE3-B03C-4708-B1E0-4E22416B0386}" type="pres">
      <dgm:prSet presAssocID="{BB4BB4EA-F0ED-4B16-BB12-ACB7098919EE}" presName="sibTrans" presStyleLbl="sibTrans2D1" presStyleIdx="0" presStyleCnt="5"/>
      <dgm:spPr/>
      <dgm:t>
        <a:bodyPr/>
        <a:lstStyle/>
        <a:p>
          <a:endParaRPr lang="es-PE"/>
        </a:p>
      </dgm:t>
    </dgm:pt>
    <dgm:pt modelId="{3EFD1582-0657-4B83-8A68-F580FF2CFA52}" type="pres">
      <dgm:prSet presAssocID="{845F3095-65C1-4547-A0B6-198F48F7D6DE}" presName="node" presStyleLbl="node1" presStyleIdx="1" presStyleCnt="5" custScaleX="177156" custScaleY="75132" custRadScaleRad="116996" custRadScaleInc="11188">
        <dgm:presLayoutVars>
          <dgm:bulletEnabled val="1"/>
        </dgm:presLayoutVars>
      </dgm:prSet>
      <dgm:spPr/>
      <dgm:t>
        <a:bodyPr/>
        <a:lstStyle/>
        <a:p>
          <a:endParaRPr lang="es-PE"/>
        </a:p>
      </dgm:t>
    </dgm:pt>
    <dgm:pt modelId="{35D0AAC2-900F-4E06-8F83-BBEA81699662}" type="pres">
      <dgm:prSet presAssocID="{845F3095-65C1-4547-A0B6-198F48F7D6DE}" presName="dummy" presStyleCnt="0"/>
      <dgm:spPr/>
      <dgm:t>
        <a:bodyPr/>
        <a:lstStyle/>
        <a:p>
          <a:endParaRPr lang="es-PE"/>
        </a:p>
      </dgm:t>
    </dgm:pt>
    <dgm:pt modelId="{3F3CF5A7-5313-4F2A-B2CC-4F70DA81EDF5}" type="pres">
      <dgm:prSet presAssocID="{1E5D96C3-D85B-4855-A5FA-46910763A6E8}" presName="sibTrans" presStyleLbl="sibTrans2D1" presStyleIdx="1" presStyleCnt="5"/>
      <dgm:spPr/>
      <dgm:t>
        <a:bodyPr/>
        <a:lstStyle/>
        <a:p>
          <a:endParaRPr lang="es-PE"/>
        </a:p>
      </dgm:t>
    </dgm:pt>
    <dgm:pt modelId="{58C1E273-29FB-4271-A104-FF450D144DC0}" type="pres">
      <dgm:prSet presAssocID="{C908BADA-772C-40EE-A314-482F8AF18333}" presName="node" presStyleLbl="node1" presStyleIdx="2" presStyleCnt="5" custScaleX="177156" custScaleY="75132" custRadScaleRad="111352" custRadScaleInc="-30848">
        <dgm:presLayoutVars>
          <dgm:bulletEnabled val="1"/>
        </dgm:presLayoutVars>
      </dgm:prSet>
      <dgm:spPr/>
      <dgm:t>
        <a:bodyPr/>
        <a:lstStyle/>
        <a:p>
          <a:endParaRPr lang="es-PE"/>
        </a:p>
      </dgm:t>
    </dgm:pt>
    <dgm:pt modelId="{726B491C-6256-44BF-A65C-35B9CA7C8C98}" type="pres">
      <dgm:prSet presAssocID="{C908BADA-772C-40EE-A314-482F8AF18333}" presName="dummy" presStyleCnt="0"/>
      <dgm:spPr/>
      <dgm:t>
        <a:bodyPr/>
        <a:lstStyle/>
        <a:p>
          <a:endParaRPr lang="es-PE"/>
        </a:p>
      </dgm:t>
    </dgm:pt>
    <dgm:pt modelId="{6A3C5BE9-C350-4123-A41E-F58F722B9157}" type="pres">
      <dgm:prSet presAssocID="{09869A15-75F5-4AA4-B40D-430FD4B8A806}" presName="sibTrans" presStyleLbl="sibTrans2D1" presStyleIdx="2" presStyleCnt="5"/>
      <dgm:spPr/>
      <dgm:t>
        <a:bodyPr/>
        <a:lstStyle/>
        <a:p>
          <a:endParaRPr lang="es-PE"/>
        </a:p>
      </dgm:t>
    </dgm:pt>
    <dgm:pt modelId="{B12EC859-7D01-44B0-9BB1-FEAF9C0B0472}" type="pres">
      <dgm:prSet presAssocID="{1E9C5BFE-BBDD-46C2-8F96-6AFCE2205430}" presName="node" presStyleLbl="node1" presStyleIdx="3" presStyleCnt="5" custScaleX="177156" custScaleY="75132" custRadScaleRad="110141" custRadScaleInc="28055">
        <dgm:presLayoutVars>
          <dgm:bulletEnabled val="1"/>
        </dgm:presLayoutVars>
      </dgm:prSet>
      <dgm:spPr/>
      <dgm:t>
        <a:bodyPr/>
        <a:lstStyle/>
        <a:p>
          <a:endParaRPr lang="es-PE"/>
        </a:p>
      </dgm:t>
    </dgm:pt>
    <dgm:pt modelId="{C559F90B-1CDF-4840-B7E3-347A222EF449}" type="pres">
      <dgm:prSet presAssocID="{1E9C5BFE-BBDD-46C2-8F96-6AFCE2205430}" presName="dummy" presStyleCnt="0"/>
      <dgm:spPr/>
      <dgm:t>
        <a:bodyPr/>
        <a:lstStyle/>
        <a:p>
          <a:endParaRPr lang="es-PE"/>
        </a:p>
      </dgm:t>
    </dgm:pt>
    <dgm:pt modelId="{037DA0EB-CE7A-4B8F-9663-E25C02E463CA}" type="pres">
      <dgm:prSet presAssocID="{426EA388-8F03-4563-9DA3-88DFD929C687}" presName="sibTrans" presStyleLbl="sibTrans2D1" presStyleIdx="3" presStyleCnt="5"/>
      <dgm:spPr/>
      <dgm:t>
        <a:bodyPr/>
        <a:lstStyle/>
        <a:p>
          <a:endParaRPr lang="es-PE"/>
        </a:p>
      </dgm:t>
    </dgm:pt>
    <dgm:pt modelId="{C60F3679-E3DE-484E-81AE-F1FCDD8E00E5}" type="pres">
      <dgm:prSet presAssocID="{550695EB-33CA-4602-8174-80E1FF818349}" presName="node" presStyleLbl="node1" presStyleIdx="4" presStyleCnt="5" custScaleX="177156" custScaleY="75132" custRadScaleRad="115286" custRadScaleInc="-10218">
        <dgm:presLayoutVars>
          <dgm:bulletEnabled val="1"/>
        </dgm:presLayoutVars>
      </dgm:prSet>
      <dgm:spPr/>
      <dgm:t>
        <a:bodyPr/>
        <a:lstStyle/>
        <a:p>
          <a:endParaRPr lang="es-PE"/>
        </a:p>
      </dgm:t>
    </dgm:pt>
    <dgm:pt modelId="{157423E7-642A-42BC-AD0C-31FD8607FA11}" type="pres">
      <dgm:prSet presAssocID="{550695EB-33CA-4602-8174-80E1FF818349}" presName="dummy" presStyleCnt="0"/>
      <dgm:spPr/>
      <dgm:t>
        <a:bodyPr/>
        <a:lstStyle/>
        <a:p>
          <a:endParaRPr lang="es-PE"/>
        </a:p>
      </dgm:t>
    </dgm:pt>
    <dgm:pt modelId="{6A5B86A3-4AB4-4003-9D2B-D87BDB5D621D}" type="pres">
      <dgm:prSet presAssocID="{1A61A0D4-7791-40C3-8426-E5CB915F73F3}" presName="sibTrans" presStyleLbl="sibTrans2D1" presStyleIdx="4" presStyleCnt="5"/>
      <dgm:spPr/>
      <dgm:t>
        <a:bodyPr/>
        <a:lstStyle/>
        <a:p>
          <a:endParaRPr lang="es-PE"/>
        </a:p>
      </dgm:t>
    </dgm:pt>
  </dgm:ptLst>
  <dgm:cxnLst>
    <dgm:cxn modelId="{EBB00169-9ED7-4E7B-AE80-CDA482209817}" type="presOf" srcId="{1E9C5BFE-BBDD-46C2-8F96-6AFCE2205430}" destId="{B12EC859-7D01-44B0-9BB1-FEAF9C0B0472}" srcOrd="0" destOrd="0" presId="urn:microsoft.com/office/officeart/2005/8/layout/radial6"/>
    <dgm:cxn modelId="{ABD9A667-16C2-4054-896B-60617523BF96}" type="presOf" srcId="{426EA388-8F03-4563-9DA3-88DFD929C687}" destId="{037DA0EB-CE7A-4B8F-9663-E25C02E463CA}" srcOrd="0" destOrd="0" presId="urn:microsoft.com/office/officeart/2005/8/layout/radial6"/>
    <dgm:cxn modelId="{64AED3E3-A69D-47A2-B824-A8478609724E}" type="presOf" srcId="{09869A15-75F5-4AA4-B40D-430FD4B8A806}" destId="{6A3C5BE9-C350-4123-A41E-F58F722B9157}" srcOrd="0" destOrd="0" presId="urn:microsoft.com/office/officeart/2005/8/layout/radial6"/>
    <dgm:cxn modelId="{CDD1CAE0-6DEB-4D09-AE29-1DD350DE5995}" type="presOf" srcId="{C908BADA-772C-40EE-A314-482F8AF18333}" destId="{58C1E273-29FB-4271-A104-FF450D144DC0}" srcOrd="0" destOrd="0" presId="urn:microsoft.com/office/officeart/2005/8/layout/radial6"/>
    <dgm:cxn modelId="{3E6187A8-ECF9-4340-9E51-F15FA1F6B47F}" type="presOf" srcId="{1A61A0D4-7791-40C3-8426-E5CB915F73F3}" destId="{6A5B86A3-4AB4-4003-9D2B-D87BDB5D621D}" srcOrd="0" destOrd="0" presId="urn:microsoft.com/office/officeart/2005/8/layout/radial6"/>
    <dgm:cxn modelId="{28CE0FDE-B7E2-4A0A-9946-5F03B49BE727}" type="presOf" srcId="{1E5D96C3-D85B-4855-A5FA-46910763A6E8}" destId="{3F3CF5A7-5313-4F2A-B2CC-4F70DA81EDF5}" srcOrd="0" destOrd="0" presId="urn:microsoft.com/office/officeart/2005/8/layout/radial6"/>
    <dgm:cxn modelId="{601E7577-C052-4F2B-9761-EA94F0903604}" type="presOf" srcId="{BB4BB4EA-F0ED-4B16-BB12-ACB7098919EE}" destId="{5D831DE3-B03C-4708-B1E0-4E22416B0386}" srcOrd="0" destOrd="0" presId="urn:microsoft.com/office/officeart/2005/8/layout/radial6"/>
    <dgm:cxn modelId="{90F581B7-10A7-44A0-AFD8-ACBA8D6186ED}" srcId="{7C578C97-F5FA-4A67-911D-B489903AAFDE}" destId="{1E9C5BFE-BBDD-46C2-8F96-6AFCE2205430}" srcOrd="3" destOrd="0" parTransId="{0451C777-3ABA-4768-AC68-A8E59ED29487}" sibTransId="{426EA388-8F03-4563-9DA3-88DFD929C687}"/>
    <dgm:cxn modelId="{1EE69718-4B93-4AEF-AD5E-1BBD8BCF593E}" type="presOf" srcId="{550695EB-33CA-4602-8174-80E1FF818349}" destId="{C60F3679-E3DE-484E-81AE-F1FCDD8E00E5}" srcOrd="0" destOrd="0" presId="urn:microsoft.com/office/officeart/2005/8/layout/radial6"/>
    <dgm:cxn modelId="{A6A5C153-8924-4529-AC12-F126CC18E060}" type="presOf" srcId="{42D0AC5C-D7D2-477A-9F06-CE0B28CECBB4}" destId="{A960551E-48F0-4E07-A9F5-A8E2A07A63A5}" srcOrd="0" destOrd="0" presId="urn:microsoft.com/office/officeart/2005/8/layout/radial6"/>
    <dgm:cxn modelId="{00CB0F8D-3577-41FA-87CF-6928E28885EE}" srcId="{7C578C97-F5FA-4A67-911D-B489903AAFDE}" destId="{BDB6CDAF-66F0-4CE3-BB34-C11C9AB5B209}" srcOrd="0" destOrd="0" parTransId="{683ADB00-3507-47C1-98A9-2C839C3958C0}" sibTransId="{BB4BB4EA-F0ED-4B16-BB12-ACB7098919EE}"/>
    <dgm:cxn modelId="{79A35625-04A3-44F2-8FAA-418A862584CA}" srcId="{7C578C97-F5FA-4A67-911D-B489903AAFDE}" destId="{845F3095-65C1-4547-A0B6-198F48F7D6DE}" srcOrd="1" destOrd="0" parTransId="{A0DA6CAE-F586-4CD5-9371-17C1153EAF15}" sibTransId="{1E5D96C3-D85B-4855-A5FA-46910763A6E8}"/>
    <dgm:cxn modelId="{39331239-19D3-463E-85EF-97E8BD92F9F1}" type="presOf" srcId="{7C578C97-F5FA-4A67-911D-B489903AAFDE}" destId="{AA6F6334-167B-4D93-A2F3-87A89E3C9B6F}" srcOrd="0" destOrd="0" presId="urn:microsoft.com/office/officeart/2005/8/layout/radial6"/>
    <dgm:cxn modelId="{C8BA9DFC-37D5-40E8-ADCB-0F6FF2FDAB7F}" type="presOf" srcId="{845F3095-65C1-4547-A0B6-198F48F7D6DE}" destId="{3EFD1582-0657-4B83-8A68-F580FF2CFA52}" srcOrd="0" destOrd="0" presId="urn:microsoft.com/office/officeart/2005/8/layout/radial6"/>
    <dgm:cxn modelId="{122A4B9B-1398-40F3-8339-3FCBF4D1E3B0}" type="presOf" srcId="{BDB6CDAF-66F0-4CE3-BB34-C11C9AB5B209}" destId="{62D7D3D0-4F58-4B6A-95D7-0FAD1EF8BC3F}" srcOrd="0" destOrd="0" presId="urn:microsoft.com/office/officeart/2005/8/layout/radial6"/>
    <dgm:cxn modelId="{E7EF7C0C-6D0F-42DB-843C-92F79B727E96}" srcId="{7C578C97-F5FA-4A67-911D-B489903AAFDE}" destId="{C908BADA-772C-40EE-A314-482F8AF18333}" srcOrd="2" destOrd="0" parTransId="{C00659C8-F250-426C-90BF-8E1A7C6EF515}" sibTransId="{09869A15-75F5-4AA4-B40D-430FD4B8A806}"/>
    <dgm:cxn modelId="{28F3A30D-4BF2-4E5E-9448-45F041887032}" srcId="{42D0AC5C-D7D2-477A-9F06-CE0B28CECBB4}" destId="{7C578C97-F5FA-4A67-911D-B489903AAFDE}" srcOrd="0" destOrd="0" parTransId="{96CC9993-F468-4ABF-9B53-04C41BFD65C6}" sibTransId="{9D213F8F-BC4B-418C-9F34-401E274AE117}"/>
    <dgm:cxn modelId="{C899CAB9-2DEA-45C0-B2C6-FB705988155D}" srcId="{7C578C97-F5FA-4A67-911D-B489903AAFDE}" destId="{550695EB-33CA-4602-8174-80E1FF818349}" srcOrd="4" destOrd="0" parTransId="{0EC656CF-D7B8-4C63-95D0-D56DD4354B3D}" sibTransId="{1A61A0D4-7791-40C3-8426-E5CB915F73F3}"/>
    <dgm:cxn modelId="{06575314-CDDE-403A-BBF3-659405670EB3}" type="presParOf" srcId="{A960551E-48F0-4E07-A9F5-A8E2A07A63A5}" destId="{AA6F6334-167B-4D93-A2F3-87A89E3C9B6F}" srcOrd="0" destOrd="0" presId="urn:microsoft.com/office/officeart/2005/8/layout/radial6"/>
    <dgm:cxn modelId="{8DF71248-0980-4F89-BE11-2B9ACF42C9DD}" type="presParOf" srcId="{A960551E-48F0-4E07-A9F5-A8E2A07A63A5}" destId="{62D7D3D0-4F58-4B6A-95D7-0FAD1EF8BC3F}" srcOrd="1" destOrd="0" presId="urn:microsoft.com/office/officeart/2005/8/layout/radial6"/>
    <dgm:cxn modelId="{4DFACBE6-3511-45A0-AC08-1288E1182039}" type="presParOf" srcId="{A960551E-48F0-4E07-A9F5-A8E2A07A63A5}" destId="{7507E588-3EBB-4A9E-B322-37DC8D5102E0}" srcOrd="2" destOrd="0" presId="urn:microsoft.com/office/officeart/2005/8/layout/radial6"/>
    <dgm:cxn modelId="{C2DF8A0F-B126-47FB-8AB7-E3FFC3490C7E}" type="presParOf" srcId="{A960551E-48F0-4E07-A9F5-A8E2A07A63A5}" destId="{5D831DE3-B03C-4708-B1E0-4E22416B0386}" srcOrd="3" destOrd="0" presId="urn:microsoft.com/office/officeart/2005/8/layout/radial6"/>
    <dgm:cxn modelId="{95F3A8EF-110E-443C-9BFE-426703E71F37}" type="presParOf" srcId="{A960551E-48F0-4E07-A9F5-A8E2A07A63A5}" destId="{3EFD1582-0657-4B83-8A68-F580FF2CFA52}" srcOrd="4" destOrd="0" presId="urn:microsoft.com/office/officeart/2005/8/layout/radial6"/>
    <dgm:cxn modelId="{F9782FB3-8CD1-407C-8664-E67B3A56DE5C}" type="presParOf" srcId="{A960551E-48F0-4E07-A9F5-A8E2A07A63A5}" destId="{35D0AAC2-900F-4E06-8F83-BBEA81699662}" srcOrd="5" destOrd="0" presId="urn:microsoft.com/office/officeart/2005/8/layout/radial6"/>
    <dgm:cxn modelId="{3C03462E-3F93-48C7-AA4B-F5248E7E4244}" type="presParOf" srcId="{A960551E-48F0-4E07-A9F5-A8E2A07A63A5}" destId="{3F3CF5A7-5313-4F2A-B2CC-4F70DA81EDF5}" srcOrd="6" destOrd="0" presId="urn:microsoft.com/office/officeart/2005/8/layout/radial6"/>
    <dgm:cxn modelId="{6C88499B-A0C5-40BB-B2E6-692B9EC1A460}" type="presParOf" srcId="{A960551E-48F0-4E07-A9F5-A8E2A07A63A5}" destId="{58C1E273-29FB-4271-A104-FF450D144DC0}" srcOrd="7" destOrd="0" presId="urn:microsoft.com/office/officeart/2005/8/layout/radial6"/>
    <dgm:cxn modelId="{B36C7B0C-F7AA-4C60-AAAD-41CFC495CE20}" type="presParOf" srcId="{A960551E-48F0-4E07-A9F5-A8E2A07A63A5}" destId="{726B491C-6256-44BF-A65C-35B9CA7C8C98}" srcOrd="8" destOrd="0" presId="urn:microsoft.com/office/officeart/2005/8/layout/radial6"/>
    <dgm:cxn modelId="{288430C8-755D-4C05-AA46-7C0568D4A10D}" type="presParOf" srcId="{A960551E-48F0-4E07-A9F5-A8E2A07A63A5}" destId="{6A3C5BE9-C350-4123-A41E-F58F722B9157}" srcOrd="9" destOrd="0" presId="urn:microsoft.com/office/officeart/2005/8/layout/radial6"/>
    <dgm:cxn modelId="{929C6FF5-25F1-4000-8654-BE6115472291}" type="presParOf" srcId="{A960551E-48F0-4E07-A9F5-A8E2A07A63A5}" destId="{B12EC859-7D01-44B0-9BB1-FEAF9C0B0472}" srcOrd="10" destOrd="0" presId="urn:microsoft.com/office/officeart/2005/8/layout/radial6"/>
    <dgm:cxn modelId="{01F17A74-48E6-44BA-AB74-A54FE70E51D3}" type="presParOf" srcId="{A960551E-48F0-4E07-A9F5-A8E2A07A63A5}" destId="{C559F90B-1CDF-4840-B7E3-347A222EF449}" srcOrd="11" destOrd="0" presId="urn:microsoft.com/office/officeart/2005/8/layout/radial6"/>
    <dgm:cxn modelId="{4EC9003E-EBA1-4EF6-966F-407F78B74F19}" type="presParOf" srcId="{A960551E-48F0-4E07-A9F5-A8E2A07A63A5}" destId="{037DA0EB-CE7A-4B8F-9663-E25C02E463CA}" srcOrd="12" destOrd="0" presId="urn:microsoft.com/office/officeart/2005/8/layout/radial6"/>
    <dgm:cxn modelId="{50D97F4F-8DB9-48F1-928C-E7D4A1C38E18}" type="presParOf" srcId="{A960551E-48F0-4E07-A9F5-A8E2A07A63A5}" destId="{C60F3679-E3DE-484E-81AE-F1FCDD8E00E5}" srcOrd="13" destOrd="0" presId="urn:microsoft.com/office/officeart/2005/8/layout/radial6"/>
    <dgm:cxn modelId="{F4E42053-0AA2-4AFE-9D34-F91AB5BEB58F}" type="presParOf" srcId="{A960551E-48F0-4E07-A9F5-A8E2A07A63A5}" destId="{157423E7-642A-42BC-AD0C-31FD8607FA11}" srcOrd="14" destOrd="0" presId="urn:microsoft.com/office/officeart/2005/8/layout/radial6"/>
    <dgm:cxn modelId="{B018CFDC-7236-4249-BF6A-7B5666A26DE7}" type="presParOf" srcId="{A960551E-48F0-4E07-A9F5-A8E2A07A63A5}" destId="{6A5B86A3-4AB4-4003-9D2B-D87BDB5D621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A7EDB3-4A95-47A0-BA8F-9517D1ED8939}" type="doc">
      <dgm:prSet loTypeId="urn:microsoft.com/office/officeart/2005/8/layout/hList1" loCatId="list" qsTypeId="urn:microsoft.com/office/officeart/2005/8/quickstyle/3d3" qsCatId="3D" csTypeId="urn:microsoft.com/office/officeart/2005/8/colors/colorful5" csCatId="colorful" phldr="1"/>
      <dgm:spPr/>
      <dgm:t>
        <a:bodyPr/>
        <a:lstStyle/>
        <a:p>
          <a:endParaRPr lang="es-PE"/>
        </a:p>
      </dgm:t>
    </dgm:pt>
    <dgm:pt modelId="{2603C793-1515-4E4F-BFD9-4929B6F6E005}">
      <dgm:prSet phldrT="[Texto]" custT="1"/>
      <dgm:spPr/>
      <dgm:t>
        <a:bodyPr/>
        <a:lstStyle/>
        <a:p>
          <a:r>
            <a:rPr lang="es-PE" sz="2000" b="1" dirty="0" smtClean="0"/>
            <a:t>Normas VMA</a:t>
          </a:r>
          <a:endParaRPr lang="es-PE" sz="2000" b="1" dirty="0"/>
        </a:p>
      </dgm:t>
    </dgm:pt>
    <dgm:pt modelId="{16316BD0-EA88-43A0-8C84-736E5FBED685}" type="parTrans" cxnId="{36C309BF-96B2-4A5F-A685-F0A6814FB5AB}">
      <dgm:prSet/>
      <dgm:spPr/>
      <dgm:t>
        <a:bodyPr/>
        <a:lstStyle/>
        <a:p>
          <a:endParaRPr lang="es-PE"/>
        </a:p>
      </dgm:t>
    </dgm:pt>
    <dgm:pt modelId="{7425E17F-583D-498E-B06A-B756BA3DA2D4}" type="sibTrans" cxnId="{36C309BF-96B2-4A5F-A685-F0A6814FB5AB}">
      <dgm:prSet/>
      <dgm:spPr/>
      <dgm:t>
        <a:bodyPr/>
        <a:lstStyle/>
        <a:p>
          <a:endParaRPr lang="es-PE"/>
        </a:p>
      </dgm:t>
    </dgm:pt>
    <dgm:pt modelId="{938A8D8E-AC20-44E6-AAD9-68A898FD1A90}">
      <dgm:prSet phldrT="[Texto]" custT="1"/>
      <dgm:spPr/>
      <dgm:t>
        <a:bodyPr/>
        <a:lstStyle/>
        <a:p>
          <a:r>
            <a:rPr lang="es-PE" sz="1600" b="1" dirty="0" smtClean="0"/>
            <a:t>LEY: Decreto Supremo N° 021-2009-VIVIENDA</a:t>
          </a:r>
          <a:endParaRPr lang="es-PE" sz="1600" dirty="0"/>
        </a:p>
      </dgm:t>
    </dgm:pt>
    <dgm:pt modelId="{CE6E0811-D792-466D-B1CD-5EC870BE8212}" type="parTrans" cxnId="{116FD728-3475-4C78-9469-20FDCDD08C59}">
      <dgm:prSet/>
      <dgm:spPr/>
      <dgm:t>
        <a:bodyPr/>
        <a:lstStyle/>
        <a:p>
          <a:endParaRPr lang="es-PE"/>
        </a:p>
      </dgm:t>
    </dgm:pt>
    <dgm:pt modelId="{1ED50094-8C21-4B9F-AA51-FD2DD163CCE8}" type="sibTrans" cxnId="{116FD728-3475-4C78-9469-20FDCDD08C59}">
      <dgm:prSet/>
      <dgm:spPr/>
      <dgm:t>
        <a:bodyPr/>
        <a:lstStyle/>
        <a:p>
          <a:endParaRPr lang="es-PE"/>
        </a:p>
      </dgm:t>
    </dgm:pt>
    <dgm:pt modelId="{1A319B4A-A717-49C0-A278-1A28C25D6C02}">
      <dgm:prSet custT="1"/>
      <dgm:spPr/>
      <dgm:t>
        <a:bodyPr/>
        <a:lstStyle/>
        <a:p>
          <a:r>
            <a:rPr lang="es-PE" sz="1600" b="1" dirty="0" smtClean="0"/>
            <a:t>Decreto Supremo N° 001-2015-VIVIENDA (Modificatoria)</a:t>
          </a:r>
          <a:endParaRPr lang="es-PE" sz="1600" dirty="0"/>
        </a:p>
      </dgm:t>
    </dgm:pt>
    <dgm:pt modelId="{DA4B9B80-86E2-40F3-8C09-D836FBCC53FF}" type="parTrans" cxnId="{AB48E122-B147-4513-870E-95422CE7269F}">
      <dgm:prSet/>
      <dgm:spPr/>
      <dgm:t>
        <a:bodyPr/>
        <a:lstStyle/>
        <a:p>
          <a:endParaRPr lang="es-PE"/>
        </a:p>
      </dgm:t>
    </dgm:pt>
    <dgm:pt modelId="{826DD08F-04B1-4B5B-BF50-4C49332B4114}" type="sibTrans" cxnId="{AB48E122-B147-4513-870E-95422CE7269F}">
      <dgm:prSet/>
      <dgm:spPr/>
      <dgm:t>
        <a:bodyPr/>
        <a:lstStyle/>
        <a:p>
          <a:endParaRPr lang="es-PE"/>
        </a:p>
      </dgm:t>
    </dgm:pt>
    <dgm:pt modelId="{C1797107-96FF-4FE9-AEDE-505E7F0CAD60}">
      <dgm:prSet custT="1"/>
      <dgm:spPr/>
      <dgm:t>
        <a:bodyPr/>
        <a:lstStyle/>
        <a:p>
          <a:endParaRPr lang="es-PE" sz="1600" b="1" dirty="0"/>
        </a:p>
      </dgm:t>
    </dgm:pt>
    <dgm:pt modelId="{2F9E43C3-B19E-452C-8DD2-D9F672E0262C}" type="parTrans" cxnId="{1287E898-2979-4388-9EBA-989BA80E67CA}">
      <dgm:prSet/>
      <dgm:spPr/>
      <dgm:t>
        <a:bodyPr/>
        <a:lstStyle/>
        <a:p>
          <a:endParaRPr lang="es-PE"/>
        </a:p>
      </dgm:t>
    </dgm:pt>
    <dgm:pt modelId="{DA38CB7F-3545-462E-A6F6-67C8D7914D13}" type="sibTrans" cxnId="{1287E898-2979-4388-9EBA-989BA80E67CA}">
      <dgm:prSet/>
      <dgm:spPr/>
      <dgm:t>
        <a:bodyPr/>
        <a:lstStyle/>
        <a:p>
          <a:endParaRPr lang="es-PE"/>
        </a:p>
      </dgm:t>
    </dgm:pt>
    <dgm:pt modelId="{C930D1BA-DFD4-40BE-96B6-89ED435AD9C1}">
      <dgm:prSet custT="1"/>
      <dgm:spPr/>
      <dgm:t>
        <a:bodyPr/>
        <a:lstStyle/>
        <a:p>
          <a:r>
            <a:rPr lang="es-PE" sz="1600" b="1" dirty="0" smtClean="0"/>
            <a:t>REGLAMENTO: Decreto Supremo N° 003-2011-VIVIENDA</a:t>
          </a:r>
          <a:endParaRPr lang="es-PE" sz="1600" dirty="0"/>
        </a:p>
      </dgm:t>
    </dgm:pt>
    <dgm:pt modelId="{9DEE8F02-8D9F-4694-836D-D362868A768C}" type="parTrans" cxnId="{599211C7-3C15-42DC-8B2F-23076F4544BB}">
      <dgm:prSet/>
      <dgm:spPr/>
      <dgm:t>
        <a:bodyPr/>
        <a:lstStyle/>
        <a:p>
          <a:endParaRPr lang="es-PE"/>
        </a:p>
      </dgm:t>
    </dgm:pt>
    <dgm:pt modelId="{C846323C-22F3-4130-B0D2-55775BFED4E6}" type="sibTrans" cxnId="{599211C7-3C15-42DC-8B2F-23076F4544BB}">
      <dgm:prSet/>
      <dgm:spPr/>
      <dgm:t>
        <a:bodyPr/>
        <a:lstStyle/>
        <a:p>
          <a:endParaRPr lang="es-PE"/>
        </a:p>
      </dgm:t>
    </dgm:pt>
    <dgm:pt modelId="{B9CD366A-7F11-4783-ACBD-7F0992714CD1}">
      <dgm:prSet custT="1"/>
      <dgm:spPr/>
      <dgm:t>
        <a:bodyPr/>
        <a:lstStyle/>
        <a:p>
          <a:r>
            <a:rPr lang="es-PE" sz="1600" b="1" dirty="0" smtClean="0"/>
            <a:t>Decreto Supremo N° 001-2015-VIVIENDA (Modificatoria</a:t>
          </a:r>
          <a:endParaRPr lang="es-PE" sz="1600" dirty="0"/>
        </a:p>
      </dgm:t>
    </dgm:pt>
    <dgm:pt modelId="{B1B67915-68E5-482D-9D48-861D76065F7D}" type="parTrans" cxnId="{DC7A2930-D27A-41D2-B3B7-CC7D45BFAD50}">
      <dgm:prSet/>
      <dgm:spPr/>
      <dgm:t>
        <a:bodyPr/>
        <a:lstStyle/>
        <a:p>
          <a:endParaRPr lang="es-PE"/>
        </a:p>
      </dgm:t>
    </dgm:pt>
    <dgm:pt modelId="{CB72561D-B9B0-4EE9-93B9-98AB5626485E}" type="sibTrans" cxnId="{DC7A2930-D27A-41D2-B3B7-CC7D45BFAD50}">
      <dgm:prSet/>
      <dgm:spPr/>
      <dgm:t>
        <a:bodyPr/>
        <a:lstStyle/>
        <a:p>
          <a:endParaRPr lang="es-PE"/>
        </a:p>
      </dgm:t>
    </dgm:pt>
    <dgm:pt modelId="{69780F9E-3AD5-4B63-A7DE-817802EB7DD5}">
      <dgm:prSet custT="1"/>
      <dgm:spPr/>
      <dgm:t>
        <a:bodyPr/>
        <a:lstStyle/>
        <a:p>
          <a:endParaRPr lang="es-PE" sz="1600" b="1" dirty="0" smtClean="0"/>
        </a:p>
      </dgm:t>
    </dgm:pt>
    <dgm:pt modelId="{9490F222-A2C3-490B-932B-11DFEB288AA5}" type="parTrans" cxnId="{FCF880BB-4805-4D7B-B12C-CFBC4F344264}">
      <dgm:prSet/>
      <dgm:spPr/>
      <dgm:t>
        <a:bodyPr/>
        <a:lstStyle/>
        <a:p>
          <a:endParaRPr lang="es-PE"/>
        </a:p>
      </dgm:t>
    </dgm:pt>
    <dgm:pt modelId="{1517849A-C403-47E0-93C5-2F48DA700C5F}" type="sibTrans" cxnId="{FCF880BB-4805-4D7B-B12C-CFBC4F344264}">
      <dgm:prSet/>
      <dgm:spPr/>
      <dgm:t>
        <a:bodyPr/>
        <a:lstStyle/>
        <a:p>
          <a:endParaRPr lang="es-PE"/>
        </a:p>
      </dgm:t>
    </dgm:pt>
    <dgm:pt modelId="{8A2630F0-5C3E-435F-BE62-1D764617A679}">
      <dgm:prSet custT="1"/>
      <dgm:spPr/>
      <dgm:t>
        <a:bodyPr/>
        <a:lstStyle/>
        <a:p>
          <a:r>
            <a:rPr lang="es-PE" sz="1600" b="1" dirty="0" smtClean="0"/>
            <a:t>DIRECTIVA: Resolución de Consejo Directivo N° 044-2012-SUNASS-CD</a:t>
          </a:r>
        </a:p>
      </dgm:t>
    </dgm:pt>
    <dgm:pt modelId="{A87A3578-3C26-4002-BB64-618A01E666A5}" type="parTrans" cxnId="{F393CD89-516E-4897-971A-D716946A22D7}">
      <dgm:prSet/>
      <dgm:spPr/>
      <dgm:t>
        <a:bodyPr/>
        <a:lstStyle/>
        <a:p>
          <a:endParaRPr lang="es-PE"/>
        </a:p>
      </dgm:t>
    </dgm:pt>
    <dgm:pt modelId="{F7177936-6230-4D8B-9B8B-308278769563}" type="sibTrans" cxnId="{F393CD89-516E-4897-971A-D716946A22D7}">
      <dgm:prSet/>
      <dgm:spPr/>
      <dgm:t>
        <a:bodyPr/>
        <a:lstStyle/>
        <a:p>
          <a:endParaRPr lang="es-PE"/>
        </a:p>
      </dgm:t>
    </dgm:pt>
    <dgm:pt modelId="{DAF765E1-0986-4F52-871F-337F7EA43E56}">
      <dgm:prSet custT="1"/>
      <dgm:spPr/>
      <dgm:t>
        <a:bodyPr/>
        <a:lstStyle/>
        <a:p>
          <a:r>
            <a:rPr lang="es-PE" sz="1600" b="1" dirty="0" smtClean="0"/>
            <a:t>Resolución de Consejo Directivo N° 025-2011-SUNASS-CD (Pago Adicional)</a:t>
          </a:r>
          <a:endParaRPr lang="es-PE" sz="1600" dirty="0"/>
        </a:p>
      </dgm:t>
    </dgm:pt>
    <dgm:pt modelId="{D4F3FB48-0BCB-4184-9FF3-0BEA6E9BF563}" type="parTrans" cxnId="{6D360780-DBCF-4BFB-AFF8-258D3A7252C2}">
      <dgm:prSet/>
      <dgm:spPr/>
      <dgm:t>
        <a:bodyPr/>
        <a:lstStyle/>
        <a:p>
          <a:endParaRPr lang="es-PE"/>
        </a:p>
      </dgm:t>
    </dgm:pt>
    <dgm:pt modelId="{99BCA4DE-9170-46CA-B3D2-3FE6E72B6A27}" type="sibTrans" cxnId="{6D360780-DBCF-4BFB-AFF8-258D3A7252C2}">
      <dgm:prSet/>
      <dgm:spPr/>
      <dgm:t>
        <a:bodyPr/>
        <a:lstStyle/>
        <a:p>
          <a:endParaRPr lang="es-PE"/>
        </a:p>
      </dgm:t>
    </dgm:pt>
    <dgm:pt modelId="{B2A8D38F-935B-48FA-BB7C-7BEBAF3711CB}">
      <dgm:prSet custT="1"/>
      <dgm:spPr/>
      <dgm:t>
        <a:bodyPr/>
        <a:lstStyle/>
        <a:p>
          <a:r>
            <a:rPr lang="es-PE" sz="1600" b="1" dirty="0" smtClean="0"/>
            <a:t>Resolución de Consejo Directivo N° 009-2015-SUNASS-CD (Modificatoria)</a:t>
          </a:r>
          <a:endParaRPr lang="es-PE" sz="1600" dirty="0"/>
        </a:p>
      </dgm:t>
    </dgm:pt>
    <dgm:pt modelId="{B8A6125C-E1E8-4CE0-AC55-2DC0D16F336C}" type="parTrans" cxnId="{5C29ABB8-62F1-45AB-88E9-95C385DFA061}">
      <dgm:prSet/>
      <dgm:spPr/>
      <dgm:t>
        <a:bodyPr/>
        <a:lstStyle/>
        <a:p>
          <a:endParaRPr lang="es-PE"/>
        </a:p>
      </dgm:t>
    </dgm:pt>
    <dgm:pt modelId="{597A02A4-8176-40B0-BF30-BD095D014413}" type="sibTrans" cxnId="{5C29ABB8-62F1-45AB-88E9-95C385DFA061}">
      <dgm:prSet/>
      <dgm:spPr/>
      <dgm:t>
        <a:bodyPr/>
        <a:lstStyle/>
        <a:p>
          <a:endParaRPr lang="es-PE"/>
        </a:p>
      </dgm:t>
    </dgm:pt>
    <dgm:pt modelId="{765CDF24-F89A-47DE-AE9C-23EF822D3FC0}">
      <dgm:prSet custT="1"/>
      <dgm:spPr/>
      <dgm:t>
        <a:bodyPr/>
        <a:lstStyle/>
        <a:p>
          <a:r>
            <a:rPr lang="es-PE" sz="1600" b="1" dirty="0" smtClean="0"/>
            <a:t>Resolución de Consejo Directivo N° 004-2017-SUNASS-CD (Modificatoria)</a:t>
          </a:r>
          <a:endParaRPr lang="es-PE" sz="1600" dirty="0"/>
        </a:p>
      </dgm:t>
    </dgm:pt>
    <dgm:pt modelId="{68167293-78EA-4B22-832A-D2AC233D678D}" type="parTrans" cxnId="{B727B2F9-9900-4789-9C20-6C71B678BBBD}">
      <dgm:prSet/>
      <dgm:spPr/>
      <dgm:t>
        <a:bodyPr/>
        <a:lstStyle/>
        <a:p>
          <a:endParaRPr lang="es-PE"/>
        </a:p>
      </dgm:t>
    </dgm:pt>
    <dgm:pt modelId="{6428BCCD-25AD-41D2-BC49-A5B7B713C3F0}" type="sibTrans" cxnId="{B727B2F9-9900-4789-9C20-6C71B678BBBD}">
      <dgm:prSet/>
      <dgm:spPr/>
      <dgm:t>
        <a:bodyPr/>
        <a:lstStyle/>
        <a:p>
          <a:endParaRPr lang="es-PE"/>
        </a:p>
      </dgm:t>
    </dgm:pt>
    <dgm:pt modelId="{8C3D9AAC-12A6-470D-BDCF-02BB64502245}">
      <dgm:prSet custT="1"/>
      <dgm:spPr/>
      <dgm:t>
        <a:bodyPr/>
        <a:lstStyle/>
        <a:p>
          <a:endParaRPr lang="es-PE" sz="1600" b="1" dirty="0" smtClean="0"/>
        </a:p>
      </dgm:t>
    </dgm:pt>
    <dgm:pt modelId="{B3C67B4C-E800-4B1A-9C4C-3C6C402E32D3}" type="parTrans" cxnId="{B9157726-3B11-4290-8CFE-B286B4F2EE7A}">
      <dgm:prSet/>
      <dgm:spPr/>
      <dgm:t>
        <a:bodyPr/>
        <a:lstStyle/>
        <a:p>
          <a:endParaRPr lang="es-PE"/>
        </a:p>
      </dgm:t>
    </dgm:pt>
    <dgm:pt modelId="{297B95BD-F49E-4288-8158-A7E569606F06}" type="sibTrans" cxnId="{B9157726-3B11-4290-8CFE-B286B4F2EE7A}">
      <dgm:prSet/>
      <dgm:spPr/>
      <dgm:t>
        <a:bodyPr/>
        <a:lstStyle/>
        <a:p>
          <a:endParaRPr lang="es-PE"/>
        </a:p>
      </dgm:t>
    </dgm:pt>
    <dgm:pt modelId="{7D5608A9-AD22-44A4-AD5D-94923F0FD5CF}">
      <dgm:prSet custT="1"/>
      <dgm:spPr/>
      <dgm:t>
        <a:bodyPr/>
        <a:lstStyle/>
        <a:p>
          <a:r>
            <a:rPr lang="es-PE" sz="1600" b="1" dirty="0" smtClean="0"/>
            <a:t>RESOLUCIÓN: Resolución Ministerial N° 116-2012-VIVIENDA - Parámetros CIIU</a:t>
          </a:r>
        </a:p>
      </dgm:t>
    </dgm:pt>
    <dgm:pt modelId="{A632E64F-F46D-470E-88FC-6F205A4B84C9}" type="parTrans" cxnId="{5FFF7864-2D8D-4B1B-A36B-DF027B689718}">
      <dgm:prSet/>
      <dgm:spPr/>
      <dgm:t>
        <a:bodyPr/>
        <a:lstStyle/>
        <a:p>
          <a:endParaRPr lang="es-PE"/>
        </a:p>
      </dgm:t>
    </dgm:pt>
    <dgm:pt modelId="{A27219E5-9958-403E-B98B-8B51932E3C9D}" type="sibTrans" cxnId="{5FFF7864-2D8D-4B1B-A36B-DF027B689718}">
      <dgm:prSet/>
      <dgm:spPr/>
      <dgm:t>
        <a:bodyPr/>
        <a:lstStyle/>
        <a:p>
          <a:endParaRPr lang="es-PE"/>
        </a:p>
      </dgm:t>
    </dgm:pt>
    <dgm:pt modelId="{8C9641D4-63C8-4179-8A0E-875E3D52AD01}">
      <dgm:prSet custT="1"/>
      <dgm:spPr/>
      <dgm:t>
        <a:bodyPr/>
        <a:lstStyle/>
        <a:p>
          <a:r>
            <a:rPr lang="es-PE" sz="1600" b="1" dirty="0" smtClean="0"/>
            <a:t>Resolución Ministerial N° 360-2016-VIVIENDA (Modificatoria)</a:t>
          </a:r>
          <a:endParaRPr lang="es-PE" sz="1600" dirty="0"/>
        </a:p>
      </dgm:t>
    </dgm:pt>
    <dgm:pt modelId="{4CD21077-5C39-410F-87D6-264D16416465}" type="parTrans" cxnId="{B8F70325-1AD9-41DA-BB5B-B762FF5D98F6}">
      <dgm:prSet/>
      <dgm:spPr/>
      <dgm:t>
        <a:bodyPr/>
        <a:lstStyle/>
        <a:p>
          <a:endParaRPr lang="es-PE"/>
        </a:p>
      </dgm:t>
    </dgm:pt>
    <dgm:pt modelId="{F38A4036-E6ED-4223-AC98-62FE02AC9D24}" type="sibTrans" cxnId="{B8F70325-1AD9-41DA-BB5B-B762FF5D98F6}">
      <dgm:prSet/>
      <dgm:spPr/>
      <dgm:t>
        <a:bodyPr/>
        <a:lstStyle/>
        <a:p>
          <a:endParaRPr lang="es-PE"/>
        </a:p>
      </dgm:t>
    </dgm:pt>
    <dgm:pt modelId="{E6DCE558-9A87-47AC-A312-699570D8941C}">
      <dgm:prSet custT="1"/>
      <dgm:spPr/>
      <dgm:t>
        <a:bodyPr/>
        <a:lstStyle/>
        <a:p>
          <a:r>
            <a:rPr lang="es-PE" sz="1600" b="1" dirty="0" smtClean="0"/>
            <a:t>Decreto Supremo N° 010-2012-VIVIENDA (Modificatoria)</a:t>
          </a:r>
          <a:endParaRPr lang="es-PE" sz="1600" dirty="0"/>
        </a:p>
      </dgm:t>
    </dgm:pt>
    <dgm:pt modelId="{F6DBAC00-9611-4737-AC3D-8FCF416CD033}" type="parTrans" cxnId="{3158EE82-23FB-4858-83B5-CFB1CAB2BBBE}">
      <dgm:prSet/>
      <dgm:spPr/>
      <dgm:t>
        <a:bodyPr/>
        <a:lstStyle/>
        <a:p>
          <a:endParaRPr lang="es-PE"/>
        </a:p>
      </dgm:t>
    </dgm:pt>
    <dgm:pt modelId="{0B774368-94B0-4468-A5B1-E551DE3E9CF4}" type="sibTrans" cxnId="{3158EE82-23FB-4858-83B5-CFB1CAB2BBBE}">
      <dgm:prSet/>
      <dgm:spPr/>
      <dgm:t>
        <a:bodyPr/>
        <a:lstStyle/>
        <a:p>
          <a:endParaRPr lang="es-PE"/>
        </a:p>
      </dgm:t>
    </dgm:pt>
    <dgm:pt modelId="{949F6CE5-E6A0-4B95-A18F-5FE06240D6B9}" type="pres">
      <dgm:prSet presAssocID="{E7A7EDB3-4A95-47A0-BA8F-9517D1ED8939}" presName="Name0" presStyleCnt="0">
        <dgm:presLayoutVars>
          <dgm:dir/>
          <dgm:animLvl val="lvl"/>
          <dgm:resizeHandles val="exact"/>
        </dgm:presLayoutVars>
      </dgm:prSet>
      <dgm:spPr/>
      <dgm:t>
        <a:bodyPr/>
        <a:lstStyle/>
        <a:p>
          <a:endParaRPr lang="es-PE"/>
        </a:p>
      </dgm:t>
    </dgm:pt>
    <dgm:pt modelId="{F8B9B1C6-44ED-40ED-9CBB-B2D59CC87608}" type="pres">
      <dgm:prSet presAssocID="{2603C793-1515-4E4F-BFD9-4929B6F6E005}" presName="composite" presStyleCnt="0"/>
      <dgm:spPr/>
    </dgm:pt>
    <dgm:pt modelId="{CA59BE56-1821-4A91-8FE3-D5C5C8C486F4}" type="pres">
      <dgm:prSet presAssocID="{2603C793-1515-4E4F-BFD9-4929B6F6E005}" presName="parTx" presStyleLbl="alignNode1" presStyleIdx="0" presStyleCnt="1" custScaleY="90910">
        <dgm:presLayoutVars>
          <dgm:chMax val="0"/>
          <dgm:chPref val="0"/>
          <dgm:bulletEnabled val="1"/>
        </dgm:presLayoutVars>
      </dgm:prSet>
      <dgm:spPr/>
      <dgm:t>
        <a:bodyPr/>
        <a:lstStyle/>
        <a:p>
          <a:endParaRPr lang="es-PE"/>
        </a:p>
      </dgm:t>
    </dgm:pt>
    <dgm:pt modelId="{C7D5B4B9-F4A1-4C72-8181-4E645736B622}" type="pres">
      <dgm:prSet presAssocID="{2603C793-1515-4E4F-BFD9-4929B6F6E005}" presName="desTx" presStyleLbl="alignAccFollowNode1" presStyleIdx="0" presStyleCnt="1" custLinFactNeighborX="204">
        <dgm:presLayoutVars>
          <dgm:bulletEnabled val="1"/>
        </dgm:presLayoutVars>
      </dgm:prSet>
      <dgm:spPr/>
      <dgm:t>
        <a:bodyPr/>
        <a:lstStyle/>
        <a:p>
          <a:endParaRPr lang="es-PE"/>
        </a:p>
      </dgm:t>
    </dgm:pt>
  </dgm:ptLst>
  <dgm:cxnLst>
    <dgm:cxn modelId="{A6233483-91B6-42F8-83A1-A586E914FC2E}" type="presOf" srcId="{C930D1BA-DFD4-40BE-96B6-89ED435AD9C1}" destId="{C7D5B4B9-F4A1-4C72-8181-4E645736B622}" srcOrd="0" destOrd="3" presId="urn:microsoft.com/office/officeart/2005/8/layout/hList1"/>
    <dgm:cxn modelId="{3158EE82-23FB-4858-83B5-CFB1CAB2BBBE}" srcId="{C930D1BA-DFD4-40BE-96B6-89ED435AD9C1}" destId="{E6DCE558-9A87-47AC-A312-699570D8941C}" srcOrd="0" destOrd="0" parTransId="{F6DBAC00-9611-4737-AC3D-8FCF416CD033}" sibTransId="{0B774368-94B0-4468-A5B1-E551DE3E9CF4}"/>
    <dgm:cxn modelId="{5C29ABB8-62F1-45AB-88E9-95C385DFA061}" srcId="{8A2630F0-5C3E-435F-BE62-1D764617A679}" destId="{B2A8D38F-935B-48FA-BB7C-7BEBAF3711CB}" srcOrd="1" destOrd="0" parTransId="{B8A6125C-E1E8-4CE0-AC55-2DC0D16F336C}" sibTransId="{597A02A4-8176-40B0-BF30-BD095D014413}"/>
    <dgm:cxn modelId="{D93720A3-A28E-44BE-A5E8-565B239A9D6F}" type="presOf" srcId="{69780F9E-3AD5-4B63-A7DE-817802EB7DD5}" destId="{C7D5B4B9-F4A1-4C72-8181-4E645736B622}" srcOrd="0" destOrd="6" presId="urn:microsoft.com/office/officeart/2005/8/layout/hList1"/>
    <dgm:cxn modelId="{116FD728-3475-4C78-9469-20FDCDD08C59}" srcId="{2603C793-1515-4E4F-BFD9-4929B6F6E005}" destId="{938A8D8E-AC20-44E6-AAD9-68A898FD1A90}" srcOrd="0" destOrd="0" parTransId="{CE6E0811-D792-466D-B1CD-5EC870BE8212}" sibTransId="{1ED50094-8C21-4B9F-AA51-FD2DD163CCE8}"/>
    <dgm:cxn modelId="{B727B2F9-9900-4789-9C20-6C71B678BBBD}" srcId="{8A2630F0-5C3E-435F-BE62-1D764617A679}" destId="{765CDF24-F89A-47DE-AE9C-23EF822D3FC0}" srcOrd="2" destOrd="0" parTransId="{68167293-78EA-4B22-832A-D2AC233D678D}" sibTransId="{6428BCCD-25AD-41D2-BC49-A5B7B713C3F0}"/>
    <dgm:cxn modelId="{36C309BF-96B2-4A5F-A685-F0A6814FB5AB}" srcId="{E7A7EDB3-4A95-47A0-BA8F-9517D1ED8939}" destId="{2603C793-1515-4E4F-BFD9-4929B6F6E005}" srcOrd="0" destOrd="0" parTransId="{16316BD0-EA88-43A0-8C84-736E5FBED685}" sibTransId="{7425E17F-583D-498E-B06A-B756BA3DA2D4}"/>
    <dgm:cxn modelId="{F393CD89-516E-4897-971A-D716946A22D7}" srcId="{2603C793-1515-4E4F-BFD9-4929B6F6E005}" destId="{8A2630F0-5C3E-435F-BE62-1D764617A679}" srcOrd="4" destOrd="0" parTransId="{A87A3578-3C26-4002-BB64-618A01E666A5}" sibTransId="{F7177936-6230-4D8B-9B8B-308278769563}"/>
    <dgm:cxn modelId="{C38230C5-0903-4E15-9B25-6548FA6C617F}" type="presOf" srcId="{B2A8D38F-935B-48FA-BB7C-7BEBAF3711CB}" destId="{C7D5B4B9-F4A1-4C72-8181-4E645736B622}" srcOrd="0" destOrd="9" presId="urn:microsoft.com/office/officeart/2005/8/layout/hList1"/>
    <dgm:cxn modelId="{AB48E122-B147-4513-870E-95422CE7269F}" srcId="{938A8D8E-AC20-44E6-AAD9-68A898FD1A90}" destId="{1A319B4A-A717-49C0-A278-1A28C25D6C02}" srcOrd="0" destOrd="0" parTransId="{DA4B9B80-86E2-40F3-8C09-D836FBCC53FF}" sibTransId="{826DD08F-04B1-4B5B-BF50-4C49332B4114}"/>
    <dgm:cxn modelId="{EDE1F4CC-B246-4BD1-AAFD-C8E769CD41BB}" type="presOf" srcId="{8C3D9AAC-12A6-470D-BDCF-02BB64502245}" destId="{C7D5B4B9-F4A1-4C72-8181-4E645736B622}" srcOrd="0" destOrd="11" presId="urn:microsoft.com/office/officeart/2005/8/layout/hList1"/>
    <dgm:cxn modelId="{5CFF467F-281E-4BD7-94EE-87F18E8F5DFF}" type="presOf" srcId="{B9CD366A-7F11-4783-ACBD-7F0992714CD1}" destId="{C7D5B4B9-F4A1-4C72-8181-4E645736B622}" srcOrd="0" destOrd="5" presId="urn:microsoft.com/office/officeart/2005/8/layout/hList1"/>
    <dgm:cxn modelId="{33583D6A-33A2-4FA8-BBB8-65B6E25CC993}" type="presOf" srcId="{C1797107-96FF-4FE9-AEDE-505E7F0CAD60}" destId="{C7D5B4B9-F4A1-4C72-8181-4E645736B622}" srcOrd="0" destOrd="2" presId="urn:microsoft.com/office/officeart/2005/8/layout/hList1"/>
    <dgm:cxn modelId="{524B0F8F-ACBF-41D9-B9C5-69B6B7B9488A}" type="presOf" srcId="{E6DCE558-9A87-47AC-A312-699570D8941C}" destId="{C7D5B4B9-F4A1-4C72-8181-4E645736B622}" srcOrd="0" destOrd="4" presId="urn:microsoft.com/office/officeart/2005/8/layout/hList1"/>
    <dgm:cxn modelId="{6D360780-DBCF-4BFB-AFF8-258D3A7252C2}" srcId="{8A2630F0-5C3E-435F-BE62-1D764617A679}" destId="{DAF765E1-0986-4F52-871F-337F7EA43E56}" srcOrd="0" destOrd="0" parTransId="{D4F3FB48-0BCB-4184-9FF3-0BEA6E9BF563}" sibTransId="{99BCA4DE-9170-46CA-B3D2-3FE6E72B6A27}"/>
    <dgm:cxn modelId="{83801A5A-85B6-45E3-9C3B-3235575AF067}" type="presOf" srcId="{7D5608A9-AD22-44A4-AD5D-94923F0FD5CF}" destId="{C7D5B4B9-F4A1-4C72-8181-4E645736B622}" srcOrd="0" destOrd="12" presId="urn:microsoft.com/office/officeart/2005/8/layout/hList1"/>
    <dgm:cxn modelId="{543E1915-2430-4B13-90EC-9F5BBD0BB70F}" type="presOf" srcId="{8A2630F0-5C3E-435F-BE62-1D764617A679}" destId="{C7D5B4B9-F4A1-4C72-8181-4E645736B622}" srcOrd="0" destOrd="7" presId="urn:microsoft.com/office/officeart/2005/8/layout/hList1"/>
    <dgm:cxn modelId="{B8F70325-1AD9-41DA-BB5B-B762FF5D98F6}" srcId="{7D5608A9-AD22-44A4-AD5D-94923F0FD5CF}" destId="{8C9641D4-63C8-4179-8A0E-875E3D52AD01}" srcOrd="0" destOrd="0" parTransId="{4CD21077-5C39-410F-87D6-264D16416465}" sibTransId="{F38A4036-E6ED-4223-AC98-62FE02AC9D24}"/>
    <dgm:cxn modelId="{64C9F6FD-2D4F-422D-A046-CF54A9975D3F}" type="presOf" srcId="{E7A7EDB3-4A95-47A0-BA8F-9517D1ED8939}" destId="{949F6CE5-E6A0-4B95-A18F-5FE06240D6B9}" srcOrd="0" destOrd="0" presId="urn:microsoft.com/office/officeart/2005/8/layout/hList1"/>
    <dgm:cxn modelId="{FCF880BB-4805-4D7B-B12C-CFBC4F344264}" srcId="{2603C793-1515-4E4F-BFD9-4929B6F6E005}" destId="{69780F9E-3AD5-4B63-A7DE-817802EB7DD5}" srcOrd="3" destOrd="0" parTransId="{9490F222-A2C3-490B-932B-11DFEB288AA5}" sibTransId="{1517849A-C403-47E0-93C5-2F48DA700C5F}"/>
    <dgm:cxn modelId="{DC7A2930-D27A-41D2-B3B7-CC7D45BFAD50}" srcId="{C930D1BA-DFD4-40BE-96B6-89ED435AD9C1}" destId="{B9CD366A-7F11-4783-ACBD-7F0992714CD1}" srcOrd="1" destOrd="0" parTransId="{B1B67915-68E5-482D-9D48-861D76065F7D}" sibTransId="{CB72561D-B9B0-4EE9-93B9-98AB5626485E}"/>
    <dgm:cxn modelId="{614D8575-AFF3-4DB3-B15C-9EC802B97A40}" type="presOf" srcId="{938A8D8E-AC20-44E6-AAD9-68A898FD1A90}" destId="{C7D5B4B9-F4A1-4C72-8181-4E645736B622}" srcOrd="0" destOrd="0" presId="urn:microsoft.com/office/officeart/2005/8/layout/hList1"/>
    <dgm:cxn modelId="{446EB973-5024-4AA9-B990-0ED29DE7F3DC}" type="presOf" srcId="{DAF765E1-0986-4F52-871F-337F7EA43E56}" destId="{C7D5B4B9-F4A1-4C72-8181-4E645736B622}" srcOrd="0" destOrd="8" presId="urn:microsoft.com/office/officeart/2005/8/layout/hList1"/>
    <dgm:cxn modelId="{4DC4977A-25F8-4F28-B2A2-DFA7D4F67F28}" type="presOf" srcId="{2603C793-1515-4E4F-BFD9-4929B6F6E005}" destId="{CA59BE56-1821-4A91-8FE3-D5C5C8C486F4}" srcOrd="0" destOrd="0" presId="urn:microsoft.com/office/officeart/2005/8/layout/hList1"/>
    <dgm:cxn modelId="{CB08E3B9-4D97-4C16-B639-BC570CC0E87E}" type="presOf" srcId="{8C9641D4-63C8-4179-8A0E-875E3D52AD01}" destId="{C7D5B4B9-F4A1-4C72-8181-4E645736B622}" srcOrd="0" destOrd="13" presId="urn:microsoft.com/office/officeart/2005/8/layout/hList1"/>
    <dgm:cxn modelId="{4A6F5B67-B025-4665-AAC9-20FAB0BC038A}" type="presOf" srcId="{1A319B4A-A717-49C0-A278-1A28C25D6C02}" destId="{C7D5B4B9-F4A1-4C72-8181-4E645736B622}" srcOrd="0" destOrd="1" presId="urn:microsoft.com/office/officeart/2005/8/layout/hList1"/>
    <dgm:cxn modelId="{5FFF7864-2D8D-4B1B-A36B-DF027B689718}" srcId="{2603C793-1515-4E4F-BFD9-4929B6F6E005}" destId="{7D5608A9-AD22-44A4-AD5D-94923F0FD5CF}" srcOrd="6" destOrd="0" parTransId="{A632E64F-F46D-470E-88FC-6F205A4B84C9}" sibTransId="{A27219E5-9958-403E-B98B-8B51932E3C9D}"/>
    <dgm:cxn modelId="{F3D2C3C5-C1A1-4AF3-BBE6-0B14FE75E029}" type="presOf" srcId="{765CDF24-F89A-47DE-AE9C-23EF822D3FC0}" destId="{C7D5B4B9-F4A1-4C72-8181-4E645736B622}" srcOrd="0" destOrd="10" presId="urn:microsoft.com/office/officeart/2005/8/layout/hList1"/>
    <dgm:cxn modelId="{599211C7-3C15-42DC-8B2F-23076F4544BB}" srcId="{2603C793-1515-4E4F-BFD9-4929B6F6E005}" destId="{C930D1BA-DFD4-40BE-96B6-89ED435AD9C1}" srcOrd="2" destOrd="0" parTransId="{9DEE8F02-8D9F-4694-836D-D362868A768C}" sibTransId="{C846323C-22F3-4130-B0D2-55775BFED4E6}"/>
    <dgm:cxn modelId="{B9157726-3B11-4290-8CFE-B286B4F2EE7A}" srcId="{2603C793-1515-4E4F-BFD9-4929B6F6E005}" destId="{8C3D9AAC-12A6-470D-BDCF-02BB64502245}" srcOrd="5" destOrd="0" parTransId="{B3C67B4C-E800-4B1A-9C4C-3C6C402E32D3}" sibTransId="{297B95BD-F49E-4288-8158-A7E569606F06}"/>
    <dgm:cxn modelId="{1287E898-2979-4388-9EBA-989BA80E67CA}" srcId="{2603C793-1515-4E4F-BFD9-4929B6F6E005}" destId="{C1797107-96FF-4FE9-AEDE-505E7F0CAD60}" srcOrd="1" destOrd="0" parTransId="{2F9E43C3-B19E-452C-8DD2-D9F672E0262C}" sibTransId="{DA38CB7F-3545-462E-A6F6-67C8D7914D13}"/>
    <dgm:cxn modelId="{36A721D9-8E5E-44CC-B999-CD3BEDC7BAD1}" type="presParOf" srcId="{949F6CE5-E6A0-4B95-A18F-5FE06240D6B9}" destId="{F8B9B1C6-44ED-40ED-9CBB-B2D59CC87608}" srcOrd="0" destOrd="0" presId="urn:microsoft.com/office/officeart/2005/8/layout/hList1"/>
    <dgm:cxn modelId="{D8EF9A3A-44E9-44C6-BDC6-ED7B2E966B54}" type="presParOf" srcId="{F8B9B1C6-44ED-40ED-9CBB-B2D59CC87608}" destId="{CA59BE56-1821-4A91-8FE3-D5C5C8C486F4}" srcOrd="0" destOrd="0" presId="urn:microsoft.com/office/officeart/2005/8/layout/hList1"/>
    <dgm:cxn modelId="{8ED23AD3-191A-404B-BDA5-049050FC8926}" type="presParOf" srcId="{F8B9B1C6-44ED-40ED-9CBB-B2D59CC87608}" destId="{C7D5B4B9-F4A1-4C72-8181-4E645736B62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AD3A7D-D7FE-454A-9006-86C22D8F9B80}"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PE"/>
        </a:p>
      </dgm:t>
    </dgm:pt>
    <dgm:pt modelId="{BDB5B1D7-F1B6-453D-9E3D-7FF7F6B84274}">
      <dgm:prSet phldrT="[Texto]" custT="1"/>
      <dgm:spPr>
        <a:solidFill>
          <a:schemeClr val="accent2">
            <a:lumMod val="75000"/>
          </a:schemeClr>
        </a:solidFill>
      </dgm:spPr>
      <dgm:t>
        <a:bodyPr/>
        <a:lstStyle/>
        <a:p>
          <a:r>
            <a:rPr lang="es-PE" sz="2400" b="1" dirty="0" smtClean="0">
              <a:solidFill>
                <a:schemeClr val="bg1"/>
              </a:solidFill>
            </a:rPr>
            <a:t>PERSONA NATURAL O JURÍDICA</a:t>
          </a:r>
          <a:r>
            <a:rPr lang="es-PE" sz="2400" b="1" dirty="0" smtClean="0">
              <a:solidFill>
                <a:schemeClr val="tx1"/>
              </a:solidFill>
            </a:rPr>
            <a:t> que realiza </a:t>
          </a:r>
          <a:r>
            <a:rPr lang="es-PE" sz="2400" b="1" dirty="0" smtClean="0">
              <a:solidFill>
                <a:schemeClr val="bg1"/>
              </a:solidFill>
            </a:rPr>
            <a:t>DESCARGAS DE AGUAS RESIDUALES NO DOMÉSTICAS </a:t>
          </a:r>
          <a:r>
            <a:rPr lang="es-PE" sz="2400" b="1" dirty="0" smtClean="0">
              <a:solidFill>
                <a:schemeClr val="tx1"/>
              </a:solidFill>
            </a:rPr>
            <a:t>al sistema de alcantarillado sanitario.</a:t>
          </a:r>
          <a:endParaRPr lang="es-PE" sz="2400" dirty="0">
            <a:solidFill>
              <a:schemeClr val="tx1"/>
            </a:solidFill>
          </a:endParaRPr>
        </a:p>
      </dgm:t>
    </dgm:pt>
    <dgm:pt modelId="{B4B3F4B8-8A4F-4C39-807B-42AE852882D1}" type="parTrans" cxnId="{1586CC9E-5621-4F28-8322-8D912C49DF0A}">
      <dgm:prSet/>
      <dgm:spPr/>
      <dgm:t>
        <a:bodyPr/>
        <a:lstStyle/>
        <a:p>
          <a:endParaRPr lang="es-PE"/>
        </a:p>
      </dgm:t>
    </dgm:pt>
    <dgm:pt modelId="{C2329F10-711E-46D7-A77A-9EC78015BBF2}" type="sibTrans" cxnId="{1586CC9E-5621-4F28-8322-8D912C49DF0A}">
      <dgm:prSet/>
      <dgm:spPr/>
      <dgm:t>
        <a:bodyPr/>
        <a:lstStyle/>
        <a:p>
          <a:endParaRPr lang="es-PE"/>
        </a:p>
      </dgm:t>
    </dgm:pt>
    <dgm:pt modelId="{81212785-3B35-41BB-A317-9E78F1B70D18}" type="pres">
      <dgm:prSet presAssocID="{D4AD3A7D-D7FE-454A-9006-86C22D8F9B80}" presName="diagram" presStyleCnt="0">
        <dgm:presLayoutVars>
          <dgm:dir/>
          <dgm:resizeHandles val="exact"/>
        </dgm:presLayoutVars>
      </dgm:prSet>
      <dgm:spPr/>
      <dgm:t>
        <a:bodyPr/>
        <a:lstStyle/>
        <a:p>
          <a:endParaRPr lang="es-PE"/>
        </a:p>
      </dgm:t>
    </dgm:pt>
    <dgm:pt modelId="{E0A11042-0C44-4967-A9AF-98CB54677D43}" type="pres">
      <dgm:prSet presAssocID="{BDB5B1D7-F1B6-453D-9E3D-7FF7F6B84274}" presName="node" presStyleLbl="node1" presStyleIdx="0" presStyleCnt="1" custScaleX="141695" custScaleY="84368" custLinFactNeighborX="10" custLinFactNeighborY="-383">
        <dgm:presLayoutVars>
          <dgm:bulletEnabled val="1"/>
        </dgm:presLayoutVars>
      </dgm:prSet>
      <dgm:spPr/>
      <dgm:t>
        <a:bodyPr/>
        <a:lstStyle/>
        <a:p>
          <a:endParaRPr lang="es-PE"/>
        </a:p>
      </dgm:t>
    </dgm:pt>
  </dgm:ptLst>
  <dgm:cxnLst>
    <dgm:cxn modelId="{4A0A19CF-D2CD-4143-9EAC-0148F0A2A8C9}" type="presOf" srcId="{BDB5B1D7-F1B6-453D-9E3D-7FF7F6B84274}" destId="{E0A11042-0C44-4967-A9AF-98CB54677D43}" srcOrd="0" destOrd="0" presId="urn:microsoft.com/office/officeart/2005/8/layout/default"/>
    <dgm:cxn modelId="{1586CC9E-5621-4F28-8322-8D912C49DF0A}" srcId="{D4AD3A7D-D7FE-454A-9006-86C22D8F9B80}" destId="{BDB5B1D7-F1B6-453D-9E3D-7FF7F6B84274}" srcOrd="0" destOrd="0" parTransId="{B4B3F4B8-8A4F-4C39-807B-42AE852882D1}" sibTransId="{C2329F10-711E-46D7-A77A-9EC78015BBF2}"/>
    <dgm:cxn modelId="{3DBDC383-BE43-49D5-907F-043FA04FC140}" type="presOf" srcId="{D4AD3A7D-D7FE-454A-9006-86C22D8F9B80}" destId="{81212785-3B35-41BB-A317-9E78F1B70D18}" srcOrd="0" destOrd="0" presId="urn:microsoft.com/office/officeart/2005/8/layout/default"/>
    <dgm:cxn modelId="{20D82EE6-0E65-4BD9-BFEB-378271AF110D}" type="presParOf" srcId="{81212785-3B35-41BB-A317-9E78F1B70D18}" destId="{E0A11042-0C44-4967-A9AF-98CB54677D4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AD3A7D-D7FE-454A-9006-86C22D8F9B80}"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PE"/>
        </a:p>
      </dgm:t>
    </dgm:pt>
    <dgm:pt modelId="{BDB5B1D7-F1B6-453D-9E3D-7FF7F6B84274}">
      <dgm:prSet phldrT="[Texto]" custT="1"/>
      <dgm:spPr>
        <a:solidFill>
          <a:schemeClr val="accent3"/>
        </a:solidFill>
      </dgm:spPr>
      <dgm:t>
        <a:bodyPr/>
        <a:lstStyle/>
        <a:p>
          <a:r>
            <a:rPr lang="es-PE" sz="2400" b="1" dirty="0" smtClean="0">
              <a:solidFill>
                <a:schemeClr val="bg1"/>
              </a:solidFill>
            </a:rPr>
            <a:t>ARND: LÍQUIDOS PRODUCIDOS POR ALGUNA ACTIVIDAD ECONÓMICA </a:t>
          </a:r>
          <a:r>
            <a:rPr lang="es-PE" sz="2400" b="1" dirty="0" smtClean="0">
              <a:solidFill>
                <a:schemeClr val="tx1"/>
              </a:solidFill>
            </a:rPr>
            <a:t>comercial e industrial, </a:t>
          </a:r>
          <a:r>
            <a:rPr lang="es-PE" sz="2400" b="1" dirty="0" smtClean="0">
              <a:solidFill>
                <a:schemeClr val="bg1"/>
              </a:solidFill>
            </a:rPr>
            <a:t>DISTINTOS</a:t>
          </a:r>
          <a:r>
            <a:rPr lang="es-PE" sz="2400" b="1" dirty="0" smtClean="0">
              <a:solidFill>
                <a:schemeClr val="tx1"/>
              </a:solidFill>
            </a:rPr>
            <a:t> a los generados por los </a:t>
          </a:r>
          <a:r>
            <a:rPr lang="es-PE" sz="2400" b="1" dirty="0" smtClean="0">
              <a:solidFill>
                <a:schemeClr val="bg1"/>
              </a:solidFill>
            </a:rPr>
            <a:t>USUARIOS DOMÉSTICOS</a:t>
          </a:r>
          <a:r>
            <a:rPr lang="es-PE" sz="2400" b="1" dirty="0" smtClean="0">
              <a:solidFill>
                <a:schemeClr val="tx1"/>
              </a:solidFill>
            </a:rPr>
            <a:t> quienes descargan aguas residuales debido a: La preparación de alimentos, el aseo personal y los desechos fisiológicos.</a:t>
          </a:r>
          <a:endParaRPr lang="es-PE" sz="2400" dirty="0">
            <a:solidFill>
              <a:schemeClr val="tx1"/>
            </a:solidFill>
          </a:endParaRPr>
        </a:p>
      </dgm:t>
    </dgm:pt>
    <dgm:pt modelId="{B4B3F4B8-8A4F-4C39-807B-42AE852882D1}" type="parTrans" cxnId="{1586CC9E-5621-4F28-8322-8D912C49DF0A}">
      <dgm:prSet/>
      <dgm:spPr/>
      <dgm:t>
        <a:bodyPr/>
        <a:lstStyle/>
        <a:p>
          <a:endParaRPr lang="es-PE"/>
        </a:p>
      </dgm:t>
    </dgm:pt>
    <dgm:pt modelId="{C2329F10-711E-46D7-A77A-9EC78015BBF2}" type="sibTrans" cxnId="{1586CC9E-5621-4F28-8322-8D912C49DF0A}">
      <dgm:prSet/>
      <dgm:spPr/>
      <dgm:t>
        <a:bodyPr/>
        <a:lstStyle/>
        <a:p>
          <a:endParaRPr lang="es-PE"/>
        </a:p>
      </dgm:t>
    </dgm:pt>
    <dgm:pt modelId="{81212785-3B35-41BB-A317-9E78F1B70D18}" type="pres">
      <dgm:prSet presAssocID="{D4AD3A7D-D7FE-454A-9006-86C22D8F9B80}" presName="diagram" presStyleCnt="0">
        <dgm:presLayoutVars>
          <dgm:dir/>
          <dgm:resizeHandles val="exact"/>
        </dgm:presLayoutVars>
      </dgm:prSet>
      <dgm:spPr/>
      <dgm:t>
        <a:bodyPr/>
        <a:lstStyle/>
        <a:p>
          <a:endParaRPr lang="es-PE"/>
        </a:p>
      </dgm:t>
    </dgm:pt>
    <dgm:pt modelId="{E0A11042-0C44-4967-A9AF-98CB54677D43}" type="pres">
      <dgm:prSet presAssocID="{BDB5B1D7-F1B6-453D-9E3D-7FF7F6B84274}" presName="node" presStyleLbl="node1" presStyleIdx="0" presStyleCnt="1" custScaleX="113024" custScaleY="111765" custLinFactNeighborY="-11294">
        <dgm:presLayoutVars>
          <dgm:bulletEnabled val="1"/>
        </dgm:presLayoutVars>
      </dgm:prSet>
      <dgm:spPr/>
      <dgm:t>
        <a:bodyPr/>
        <a:lstStyle/>
        <a:p>
          <a:endParaRPr lang="es-PE"/>
        </a:p>
      </dgm:t>
    </dgm:pt>
  </dgm:ptLst>
  <dgm:cxnLst>
    <dgm:cxn modelId="{ECCC059B-BD13-4145-A109-954FE77880C9}" type="presOf" srcId="{D4AD3A7D-D7FE-454A-9006-86C22D8F9B80}" destId="{81212785-3B35-41BB-A317-9E78F1B70D18}" srcOrd="0" destOrd="0" presId="urn:microsoft.com/office/officeart/2005/8/layout/default"/>
    <dgm:cxn modelId="{1586CC9E-5621-4F28-8322-8D912C49DF0A}" srcId="{D4AD3A7D-D7FE-454A-9006-86C22D8F9B80}" destId="{BDB5B1D7-F1B6-453D-9E3D-7FF7F6B84274}" srcOrd="0" destOrd="0" parTransId="{B4B3F4B8-8A4F-4C39-807B-42AE852882D1}" sibTransId="{C2329F10-711E-46D7-A77A-9EC78015BBF2}"/>
    <dgm:cxn modelId="{6E7DA63B-699E-46B8-9291-8883CF438D3E}" type="presOf" srcId="{BDB5B1D7-F1B6-453D-9E3D-7FF7F6B84274}" destId="{E0A11042-0C44-4967-A9AF-98CB54677D43}" srcOrd="0" destOrd="0" presId="urn:microsoft.com/office/officeart/2005/8/layout/default"/>
    <dgm:cxn modelId="{8B530D93-E882-43B6-B33B-C0E1E19B76D5}" type="presParOf" srcId="{81212785-3B35-41BB-A317-9E78F1B70D18}" destId="{E0A11042-0C44-4967-A9AF-98CB54677D43}" srcOrd="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1CCAF5-1F13-4A2B-BF5D-8F8C4B5AB3CD}"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s-PE"/>
        </a:p>
      </dgm:t>
    </dgm:pt>
    <dgm:pt modelId="{D35C67CF-E12C-46E2-9BDB-7FA3C7AA481B}">
      <dgm:prSet phldrT="[Texto]" custT="1"/>
      <dgm:spPr/>
      <dgm:t>
        <a:bodyPr/>
        <a:lstStyle/>
        <a:p>
          <a:pPr algn="l"/>
          <a:r>
            <a:rPr lang="es-PE" sz="1800" b="1" dirty="0" smtClean="0">
              <a:solidFill>
                <a:schemeClr val="tx1"/>
              </a:solidFill>
            </a:rPr>
            <a:t> </a:t>
          </a:r>
          <a:r>
            <a:rPr lang="es-PE" sz="1800" b="1" dirty="0" smtClean="0">
              <a:solidFill>
                <a:schemeClr val="bg1"/>
              </a:solidFill>
            </a:rPr>
            <a:t>PRESENTAR ANUALMENTE</a:t>
          </a:r>
          <a:r>
            <a:rPr lang="es-PE" sz="1800" b="1" dirty="0" smtClean="0">
              <a:solidFill>
                <a:schemeClr val="tx1"/>
              </a:solidFill>
            </a:rPr>
            <a:t> la </a:t>
          </a:r>
          <a:r>
            <a:rPr lang="es-PE" sz="1800" b="1" dirty="0" smtClean="0">
              <a:solidFill>
                <a:schemeClr val="bg1"/>
              </a:solidFill>
            </a:rPr>
            <a:t>DECLARACIÓN JURADA</a:t>
          </a:r>
          <a:r>
            <a:rPr lang="es-PE" sz="1800" b="1" dirty="0" smtClean="0">
              <a:solidFill>
                <a:schemeClr val="tx1"/>
              </a:solidFill>
            </a:rPr>
            <a:t> de Usuario No Doméstico.</a:t>
          </a:r>
          <a:endParaRPr lang="es-PE" sz="1800" b="1" dirty="0">
            <a:solidFill>
              <a:schemeClr val="tx1"/>
            </a:solidFill>
          </a:endParaRPr>
        </a:p>
      </dgm:t>
    </dgm:pt>
    <dgm:pt modelId="{36D5330C-E1DA-41B4-A56D-BEA816C21FE9}" type="parTrans" cxnId="{45837727-FC92-4E3E-8FAF-E1D305C0811B}">
      <dgm:prSet/>
      <dgm:spPr/>
      <dgm:t>
        <a:bodyPr/>
        <a:lstStyle/>
        <a:p>
          <a:pPr algn="l"/>
          <a:endParaRPr lang="es-PE" sz="1600" b="1">
            <a:solidFill>
              <a:schemeClr val="tx1"/>
            </a:solidFill>
          </a:endParaRPr>
        </a:p>
      </dgm:t>
    </dgm:pt>
    <dgm:pt modelId="{B5DE9123-D35F-4497-85A9-C220B4072E0C}" type="sibTrans" cxnId="{45837727-FC92-4E3E-8FAF-E1D305C0811B}">
      <dgm:prSet/>
      <dgm:spPr/>
      <dgm:t>
        <a:bodyPr/>
        <a:lstStyle/>
        <a:p>
          <a:pPr algn="l"/>
          <a:endParaRPr lang="es-PE" sz="1600" b="1">
            <a:solidFill>
              <a:schemeClr val="tx1"/>
            </a:solidFill>
          </a:endParaRPr>
        </a:p>
      </dgm:t>
    </dgm:pt>
    <dgm:pt modelId="{77CF8E0F-DE4B-417D-9356-3989B31C870C}">
      <dgm:prSet phldrT="[Texto]" custT="1"/>
      <dgm:spPr/>
      <dgm:t>
        <a:bodyPr/>
        <a:lstStyle/>
        <a:p>
          <a:pPr algn="l"/>
          <a:r>
            <a:rPr lang="es-PE" sz="1800" b="1" dirty="0" smtClean="0">
              <a:solidFill>
                <a:schemeClr val="tx1"/>
              </a:solidFill>
            </a:rPr>
            <a:t> </a:t>
          </a:r>
          <a:r>
            <a:rPr lang="es-PE" sz="1800" b="1" dirty="0" smtClean="0">
              <a:solidFill>
                <a:schemeClr val="bg1"/>
              </a:solidFill>
            </a:rPr>
            <a:t>IMPLEMENTAR UN SISTEMA DE TRATAMIENTO</a:t>
          </a:r>
          <a:r>
            <a:rPr lang="es-PE" sz="1800" b="1" dirty="0" smtClean="0">
              <a:solidFill>
                <a:schemeClr val="tx1"/>
              </a:solidFill>
            </a:rPr>
            <a:t> de aguas residuales, cuando sus descargas excedan los VMA.</a:t>
          </a:r>
          <a:endParaRPr lang="es-PE" sz="1800" b="1" dirty="0">
            <a:solidFill>
              <a:schemeClr val="tx1"/>
            </a:solidFill>
          </a:endParaRPr>
        </a:p>
      </dgm:t>
    </dgm:pt>
    <dgm:pt modelId="{5672C920-95E7-4C3C-95AC-058FD5738EF7}" type="parTrans" cxnId="{182AF33A-A0FD-48EC-9F55-6ABAA3BE9E28}">
      <dgm:prSet/>
      <dgm:spPr/>
      <dgm:t>
        <a:bodyPr/>
        <a:lstStyle/>
        <a:p>
          <a:pPr algn="l"/>
          <a:endParaRPr lang="es-PE" sz="1600" b="1">
            <a:solidFill>
              <a:schemeClr val="tx1"/>
            </a:solidFill>
          </a:endParaRPr>
        </a:p>
      </dgm:t>
    </dgm:pt>
    <dgm:pt modelId="{9F2A4EB1-3ACB-434D-A288-6E7E1A579B5C}" type="sibTrans" cxnId="{182AF33A-A0FD-48EC-9F55-6ABAA3BE9E28}">
      <dgm:prSet/>
      <dgm:spPr/>
      <dgm:t>
        <a:bodyPr/>
        <a:lstStyle/>
        <a:p>
          <a:pPr algn="l"/>
          <a:endParaRPr lang="es-PE" sz="1600" b="1">
            <a:solidFill>
              <a:schemeClr val="tx1"/>
            </a:solidFill>
          </a:endParaRPr>
        </a:p>
      </dgm:t>
    </dgm:pt>
    <dgm:pt modelId="{8A2ABC68-F5A6-423F-B595-964FB1C0625C}">
      <dgm:prSet phldrT="[Texto]" custT="1"/>
      <dgm:spPr/>
      <dgm:t>
        <a:bodyPr/>
        <a:lstStyle/>
        <a:p>
          <a:pPr algn="l"/>
          <a:r>
            <a:rPr lang="es-PE" sz="1800" b="1" dirty="0" smtClean="0">
              <a:solidFill>
                <a:schemeClr val="bg1"/>
              </a:solidFill>
            </a:rPr>
            <a:t> INFORMAR A LA EPS</a:t>
          </a:r>
          <a:r>
            <a:rPr lang="es-PE" sz="1800" b="1" dirty="0" smtClean="0">
              <a:solidFill>
                <a:schemeClr val="tx1"/>
              </a:solidFill>
            </a:rPr>
            <a:t>, cuando las descargas de </a:t>
          </a:r>
          <a:r>
            <a:rPr lang="es-PE" sz="1800" b="1" dirty="0" smtClean="0">
              <a:solidFill>
                <a:schemeClr val="bg1"/>
              </a:solidFill>
            </a:rPr>
            <a:t>ARND PRESENTEN </a:t>
          </a:r>
          <a:r>
            <a:rPr lang="es-PE" sz="1800" b="1" dirty="0" smtClean="0">
              <a:solidFill>
                <a:schemeClr val="tx1"/>
              </a:solidFill>
            </a:rPr>
            <a:t>alguna </a:t>
          </a:r>
          <a:r>
            <a:rPr lang="es-PE" sz="1800" b="1" dirty="0" smtClean="0">
              <a:solidFill>
                <a:schemeClr val="bg1"/>
              </a:solidFill>
            </a:rPr>
            <a:t>MODIFICACIÓN</a:t>
          </a:r>
          <a:r>
            <a:rPr lang="es-PE" sz="1800" b="1" dirty="0" smtClean="0">
              <a:solidFill>
                <a:schemeClr val="tx1"/>
              </a:solidFill>
            </a:rPr>
            <a:t> derivada de la operación, ≤ </a:t>
          </a:r>
          <a:r>
            <a:rPr lang="es-PE" sz="1800" b="1" dirty="0" smtClean="0">
              <a:solidFill>
                <a:schemeClr val="bg1"/>
              </a:solidFill>
            </a:rPr>
            <a:t>15 DÍAS HÁBILES</a:t>
          </a:r>
          <a:r>
            <a:rPr lang="es-PE" sz="1800" b="1" dirty="0" smtClean="0">
              <a:solidFill>
                <a:schemeClr val="tx1"/>
              </a:solidFill>
            </a:rPr>
            <a:t> a partir de la ampliación o variación.</a:t>
          </a:r>
          <a:endParaRPr lang="es-PE" sz="1800" b="1" dirty="0">
            <a:solidFill>
              <a:schemeClr val="tx1"/>
            </a:solidFill>
          </a:endParaRPr>
        </a:p>
      </dgm:t>
    </dgm:pt>
    <dgm:pt modelId="{FE5EDD67-1689-4741-9A00-312D008F7C83}" type="parTrans" cxnId="{C34AAF97-E2C8-427A-BA1F-6B305CAD35C7}">
      <dgm:prSet/>
      <dgm:spPr/>
      <dgm:t>
        <a:bodyPr/>
        <a:lstStyle/>
        <a:p>
          <a:pPr algn="l"/>
          <a:endParaRPr lang="es-PE" sz="1600" b="1">
            <a:solidFill>
              <a:schemeClr val="tx1"/>
            </a:solidFill>
          </a:endParaRPr>
        </a:p>
      </dgm:t>
    </dgm:pt>
    <dgm:pt modelId="{0CCCEC7D-2C79-4486-AE99-A2F3028D5667}" type="sibTrans" cxnId="{C34AAF97-E2C8-427A-BA1F-6B305CAD35C7}">
      <dgm:prSet/>
      <dgm:spPr/>
      <dgm:t>
        <a:bodyPr/>
        <a:lstStyle/>
        <a:p>
          <a:pPr algn="l"/>
          <a:endParaRPr lang="es-PE" sz="1600" b="1">
            <a:solidFill>
              <a:schemeClr val="tx1"/>
            </a:solidFill>
          </a:endParaRPr>
        </a:p>
      </dgm:t>
    </dgm:pt>
    <dgm:pt modelId="{3BA9AC03-B08D-4BB2-9B52-4829E4D29F07}">
      <dgm:prSet custT="1"/>
      <dgm:spPr/>
      <dgm:t>
        <a:bodyPr/>
        <a:lstStyle/>
        <a:p>
          <a:pPr algn="l"/>
          <a:r>
            <a:rPr lang="es-PE" sz="1800" b="1" dirty="0" smtClean="0">
              <a:solidFill>
                <a:schemeClr val="tx1"/>
              </a:solidFill>
            </a:rPr>
            <a:t> Efectuar el </a:t>
          </a:r>
          <a:r>
            <a:rPr lang="es-PE" sz="1800" b="1" dirty="0" smtClean="0">
              <a:solidFill>
                <a:schemeClr val="bg1"/>
              </a:solidFill>
            </a:rPr>
            <a:t>PAGO ADICIONAL</a:t>
          </a:r>
          <a:r>
            <a:rPr lang="es-PE" sz="1800" b="1" dirty="0" smtClean="0">
              <a:solidFill>
                <a:schemeClr val="tx1"/>
              </a:solidFill>
            </a:rPr>
            <a:t> </a:t>
          </a:r>
          <a:r>
            <a:rPr lang="es-PE" sz="1800" b="1" dirty="0" smtClean="0">
              <a:solidFill>
                <a:schemeClr val="bg1"/>
              </a:solidFill>
            </a:rPr>
            <a:t>POR EXCESO </a:t>
          </a:r>
          <a:r>
            <a:rPr lang="es-PE" sz="1800" b="1" dirty="0" smtClean="0">
              <a:solidFill>
                <a:schemeClr val="tx1"/>
              </a:solidFill>
            </a:rPr>
            <a:t>de concentración de los parámetros fijados en el </a:t>
          </a:r>
          <a:r>
            <a:rPr lang="es-PE" sz="1800" b="1" dirty="0" smtClean="0">
              <a:solidFill>
                <a:schemeClr val="bg1"/>
              </a:solidFill>
            </a:rPr>
            <a:t>ANEXO N° 1</a:t>
          </a:r>
          <a:r>
            <a:rPr lang="es-PE" sz="1800" b="1" dirty="0" smtClean="0">
              <a:solidFill>
                <a:schemeClr val="tx1"/>
              </a:solidFill>
            </a:rPr>
            <a:t>. </a:t>
          </a:r>
          <a:endParaRPr lang="es-PE" sz="1800" b="1" dirty="0">
            <a:solidFill>
              <a:schemeClr val="tx1"/>
            </a:solidFill>
          </a:endParaRPr>
        </a:p>
      </dgm:t>
    </dgm:pt>
    <dgm:pt modelId="{C0B4C835-73BC-460D-A0CD-E75DE6AB9CDA}" type="parTrans" cxnId="{9AFD14C1-446B-425B-B353-10AEB1FD7D64}">
      <dgm:prSet/>
      <dgm:spPr/>
      <dgm:t>
        <a:bodyPr/>
        <a:lstStyle/>
        <a:p>
          <a:pPr algn="l"/>
          <a:endParaRPr lang="es-PE" sz="1600" b="1">
            <a:solidFill>
              <a:schemeClr val="tx1"/>
            </a:solidFill>
          </a:endParaRPr>
        </a:p>
      </dgm:t>
    </dgm:pt>
    <dgm:pt modelId="{B9DB9333-DD93-4F44-9C2A-8AD41D00D75E}" type="sibTrans" cxnId="{9AFD14C1-446B-425B-B353-10AEB1FD7D64}">
      <dgm:prSet/>
      <dgm:spPr/>
      <dgm:t>
        <a:bodyPr/>
        <a:lstStyle/>
        <a:p>
          <a:pPr algn="l"/>
          <a:endParaRPr lang="es-PE" sz="1600" b="1">
            <a:solidFill>
              <a:schemeClr val="tx1"/>
            </a:solidFill>
          </a:endParaRPr>
        </a:p>
      </dgm:t>
    </dgm:pt>
    <dgm:pt modelId="{657B6EC8-AC15-4E9D-B213-AA0AECF4495B}">
      <dgm:prSet phldrT="[Texto]" custT="1"/>
      <dgm:spPr/>
      <dgm:t>
        <a:bodyPr/>
        <a:lstStyle/>
        <a:p>
          <a:pPr algn="l"/>
          <a:r>
            <a:rPr lang="es-PE" sz="1800" b="1" dirty="0" smtClean="0">
              <a:solidFill>
                <a:schemeClr val="bg1"/>
              </a:solidFill>
            </a:rPr>
            <a:t> PAGAR EL IMPORTE</a:t>
          </a:r>
          <a:r>
            <a:rPr lang="es-PE" sz="1800" b="1" dirty="0" smtClean="0">
              <a:solidFill>
                <a:schemeClr val="tx1"/>
              </a:solidFill>
            </a:rPr>
            <a:t> de la </a:t>
          </a:r>
          <a:r>
            <a:rPr lang="es-PE" sz="1800" b="1" dirty="0" smtClean="0">
              <a:solidFill>
                <a:schemeClr val="bg1"/>
              </a:solidFill>
            </a:rPr>
            <a:t>TOMA DE MUESTRA INOPINADA</a:t>
          </a:r>
          <a:r>
            <a:rPr lang="es-PE" sz="1800" b="1" dirty="0" smtClean="0">
              <a:solidFill>
                <a:schemeClr val="tx1"/>
              </a:solidFill>
            </a:rPr>
            <a:t>, análisis y cualquier otro gasto de laboratorio,</a:t>
          </a:r>
          <a:r>
            <a:rPr lang="es-PE" sz="1800" b="1" dirty="0" smtClean="0">
              <a:solidFill>
                <a:schemeClr val="bg1"/>
              </a:solidFill>
            </a:rPr>
            <a:t> CUANDO SE SOBREPASE LOS VMA</a:t>
          </a:r>
          <a:r>
            <a:rPr lang="es-PE" sz="1800" b="1" dirty="0" smtClean="0">
              <a:solidFill>
                <a:schemeClr val="tx1"/>
              </a:solidFill>
            </a:rPr>
            <a:t>. </a:t>
          </a:r>
          <a:endParaRPr lang="es-PE" sz="1800" b="1" dirty="0">
            <a:solidFill>
              <a:schemeClr val="tx1"/>
            </a:solidFill>
          </a:endParaRPr>
        </a:p>
      </dgm:t>
    </dgm:pt>
    <dgm:pt modelId="{A7A5A9AE-D343-4819-A21A-683D7ACFE233}" type="parTrans" cxnId="{7FA00A03-058A-4D1D-8794-613FBE87FA59}">
      <dgm:prSet/>
      <dgm:spPr/>
      <dgm:t>
        <a:bodyPr/>
        <a:lstStyle/>
        <a:p>
          <a:pPr algn="l"/>
          <a:endParaRPr lang="es-PE" sz="1600" b="1">
            <a:solidFill>
              <a:schemeClr val="tx1"/>
            </a:solidFill>
          </a:endParaRPr>
        </a:p>
      </dgm:t>
    </dgm:pt>
    <dgm:pt modelId="{FBD4862C-C1D2-4470-8725-F9EBE5BF6279}" type="sibTrans" cxnId="{7FA00A03-058A-4D1D-8794-613FBE87FA59}">
      <dgm:prSet/>
      <dgm:spPr/>
      <dgm:t>
        <a:bodyPr/>
        <a:lstStyle/>
        <a:p>
          <a:pPr algn="l"/>
          <a:endParaRPr lang="es-PE" sz="1600" b="1">
            <a:solidFill>
              <a:schemeClr val="tx1"/>
            </a:solidFill>
          </a:endParaRPr>
        </a:p>
      </dgm:t>
    </dgm:pt>
    <dgm:pt modelId="{F3ADF78A-83A5-41AF-BCD9-08C8D2142674}" type="pres">
      <dgm:prSet presAssocID="{E81CCAF5-1F13-4A2B-BF5D-8F8C4B5AB3CD}" presName="linear" presStyleCnt="0">
        <dgm:presLayoutVars>
          <dgm:animLvl val="lvl"/>
          <dgm:resizeHandles val="exact"/>
        </dgm:presLayoutVars>
      </dgm:prSet>
      <dgm:spPr/>
      <dgm:t>
        <a:bodyPr/>
        <a:lstStyle/>
        <a:p>
          <a:endParaRPr lang="es-PE"/>
        </a:p>
      </dgm:t>
    </dgm:pt>
    <dgm:pt modelId="{19AFE5CC-57B9-43DE-A56B-934712FA5FAA}" type="pres">
      <dgm:prSet presAssocID="{D35C67CF-E12C-46E2-9BDB-7FA3C7AA481B}" presName="parentText" presStyleLbl="node1" presStyleIdx="0" presStyleCnt="5" custScaleY="62094" custLinFactNeighborY="46347">
        <dgm:presLayoutVars>
          <dgm:chMax val="0"/>
          <dgm:bulletEnabled val="1"/>
        </dgm:presLayoutVars>
      </dgm:prSet>
      <dgm:spPr/>
      <dgm:t>
        <a:bodyPr/>
        <a:lstStyle/>
        <a:p>
          <a:endParaRPr lang="es-PE"/>
        </a:p>
      </dgm:t>
    </dgm:pt>
    <dgm:pt modelId="{921DA292-ABBA-47A7-A61B-2C64ADCB2041}" type="pres">
      <dgm:prSet presAssocID="{B5DE9123-D35F-4497-85A9-C220B4072E0C}" presName="spacer" presStyleCnt="0"/>
      <dgm:spPr/>
      <dgm:t>
        <a:bodyPr/>
        <a:lstStyle/>
        <a:p>
          <a:endParaRPr lang="es-PE"/>
        </a:p>
      </dgm:t>
    </dgm:pt>
    <dgm:pt modelId="{363E6931-592D-4C08-B72C-008B45313A09}" type="pres">
      <dgm:prSet presAssocID="{77CF8E0F-DE4B-417D-9356-3989B31C870C}" presName="parentText" presStyleLbl="node1" presStyleIdx="1" presStyleCnt="5" custScaleY="62093" custLinFactNeighborY="46347">
        <dgm:presLayoutVars>
          <dgm:chMax val="0"/>
          <dgm:bulletEnabled val="1"/>
        </dgm:presLayoutVars>
      </dgm:prSet>
      <dgm:spPr/>
      <dgm:t>
        <a:bodyPr/>
        <a:lstStyle/>
        <a:p>
          <a:endParaRPr lang="es-PE"/>
        </a:p>
      </dgm:t>
    </dgm:pt>
    <dgm:pt modelId="{DF3C83E9-DD2B-433C-A426-C18770173D3E}" type="pres">
      <dgm:prSet presAssocID="{9F2A4EB1-3ACB-434D-A288-6E7E1A579B5C}" presName="spacer" presStyleCnt="0"/>
      <dgm:spPr/>
      <dgm:t>
        <a:bodyPr/>
        <a:lstStyle/>
        <a:p>
          <a:endParaRPr lang="es-PE"/>
        </a:p>
      </dgm:t>
    </dgm:pt>
    <dgm:pt modelId="{6618D464-9C92-4672-BE1B-A96B90CEA79D}" type="pres">
      <dgm:prSet presAssocID="{3BA9AC03-B08D-4BB2-9B52-4829E4D29F07}" presName="parentText" presStyleLbl="node1" presStyleIdx="2" presStyleCnt="5" custScaleY="62093" custLinFactNeighborY="46347">
        <dgm:presLayoutVars>
          <dgm:chMax val="0"/>
          <dgm:bulletEnabled val="1"/>
        </dgm:presLayoutVars>
      </dgm:prSet>
      <dgm:spPr/>
      <dgm:t>
        <a:bodyPr/>
        <a:lstStyle/>
        <a:p>
          <a:endParaRPr lang="es-PE"/>
        </a:p>
      </dgm:t>
    </dgm:pt>
    <dgm:pt modelId="{36B899E5-C220-4773-B2F3-6B54047A8EB5}" type="pres">
      <dgm:prSet presAssocID="{B9DB9333-DD93-4F44-9C2A-8AD41D00D75E}" presName="spacer" presStyleCnt="0"/>
      <dgm:spPr/>
      <dgm:t>
        <a:bodyPr/>
        <a:lstStyle/>
        <a:p>
          <a:endParaRPr lang="es-PE"/>
        </a:p>
      </dgm:t>
    </dgm:pt>
    <dgm:pt modelId="{CB525F19-DD70-4AFF-BABB-383E8D0635A4}" type="pres">
      <dgm:prSet presAssocID="{8A2ABC68-F5A6-423F-B595-964FB1C0625C}" presName="parentText" presStyleLbl="node1" presStyleIdx="3" presStyleCnt="5" custScaleY="62093" custLinFactNeighborY="46347">
        <dgm:presLayoutVars>
          <dgm:chMax val="0"/>
          <dgm:bulletEnabled val="1"/>
        </dgm:presLayoutVars>
      </dgm:prSet>
      <dgm:spPr/>
      <dgm:t>
        <a:bodyPr/>
        <a:lstStyle/>
        <a:p>
          <a:endParaRPr lang="es-PE"/>
        </a:p>
      </dgm:t>
    </dgm:pt>
    <dgm:pt modelId="{2C6F73F8-BEB6-4FC2-9873-5B50741FB8EA}" type="pres">
      <dgm:prSet presAssocID="{0CCCEC7D-2C79-4486-AE99-A2F3028D5667}" presName="spacer" presStyleCnt="0"/>
      <dgm:spPr/>
      <dgm:t>
        <a:bodyPr/>
        <a:lstStyle/>
        <a:p>
          <a:endParaRPr lang="es-PE"/>
        </a:p>
      </dgm:t>
    </dgm:pt>
    <dgm:pt modelId="{6940CD91-6F9F-48EF-AFFC-36A7A768F9B7}" type="pres">
      <dgm:prSet presAssocID="{657B6EC8-AC15-4E9D-B213-AA0AECF4495B}" presName="parentText" presStyleLbl="node1" presStyleIdx="4" presStyleCnt="5" custScaleY="62093" custLinFactNeighborY="46347">
        <dgm:presLayoutVars>
          <dgm:chMax val="0"/>
          <dgm:bulletEnabled val="1"/>
        </dgm:presLayoutVars>
      </dgm:prSet>
      <dgm:spPr/>
      <dgm:t>
        <a:bodyPr/>
        <a:lstStyle/>
        <a:p>
          <a:endParaRPr lang="es-PE"/>
        </a:p>
      </dgm:t>
    </dgm:pt>
  </dgm:ptLst>
  <dgm:cxnLst>
    <dgm:cxn modelId="{C996D74B-D8AA-4D1B-844C-3F0C5D0CED71}" type="presOf" srcId="{D35C67CF-E12C-46E2-9BDB-7FA3C7AA481B}" destId="{19AFE5CC-57B9-43DE-A56B-934712FA5FAA}" srcOrd="0" destOrd="0" presId="urn:microsoft.com/office/officeart/2005/8/layout/vList2"/>
    <dgm:cxn modelId="{B69845E2-5FFD-446B-A33D-08DE0ABF2F2C}" type="presOf" srcId="{657B6EC8-AC15-4E9D-B213-AA0AECF4495B}" destId="{6940CD91-6F9F-48EF-AFFC-36A7A768F9B7}" srcOrd="0" destOrd="0" presId="urn:microsoft.com/office/officeart/2005/8/layout/vList2"/>
    <dgm:cxn modelId="{08A1B25B-2851-4604-A62E-BC8012CE7A95}" type="presOf" srcId="{3BA9AC03-B08D-4BB2-9B52-4829E4D29F07}" destId="{6618D464-9C92-4672-BE1B-A96B90CEA79D}" srcOrd="0" destOrd="0" presId="urn:microsoft.com/office/officeart/2005/8/layout/vList2"/>
    <dgm:cxn modelId="{9B64C9E4-8841-40B2-932C-76520FD661C0}" type="presOf" srcId="{77CF8E0F-DE4B-417D-9356-3989B31C870C}" destId="{363E6931-592D-4C08-B72C-008B45313A09}" srcOrd="0" destOrd="0" presId="urn:microsoft.com/office/officeart/2005/8/layout/vList2"/>
    <dgm:cxn modelId="{9AFD14C1-446B-425B-B353-10AEB1FD7D64}" srcId="{E81CCAF5-1F13-4A2B-BF5D-8F8C4B5AB3CD}" destId="{3BA9AC03-B08D-4BB2-9B52-4829E4D29F07}" srcOrd="2" destOrd="0" parTransId="{C0B4C835-73BC-460D-A0CD-E75DE6AB9CDA}" sibTransId="{B9DB9333-DD93-4F44-9C2A-8AD41D00D75E}"/>
    <dgm:cxn modelId="{182AF33A-A0FD-48EC-9F55-6ABAA3BE9E28}" srcId="{E81CCAF5-1F13-4A2B-BF5D-8F8C4B5AB3CD}" destId="{77CF8E0F-DE4B-417D-9356-3989B31C870C}" srcOrd="1" destOrd="0" parTransId="{5672C920-95E7-4C3C-95AC-058FD5738EF7}" sibTransId="{9F2A4EB1-3ACB-434D-A288-6E7E1A579B5C}"/>
    <dgm:cxn modelId="{45837727-FC92-4E3E-8FAF-E1D305C0811B}" srcId="{E81CCAF5-1F13-4A2B-BF5D-8F8C4B5AB3CD}" destId="{D35C67CF-E12C-46E2-9BDB-7FA3C7AA481B}" srcOrd="0" destOrd="0" parTransId="{36D5330C-E1DA-41B4-A56D-BEA816C21FE9}" sibTransId="{B5DE9123-D35F-4497-85A9-C220B4072E0C}"/>
    <dgm:cxn modelId="{4092AB01-20B3-4C4E-8F67-AE8B93FEBED3}" type="presOf" srcId="{E81CCAF5-1F13-4A2B-BF5D-8F8C4B5AB3CD}" destId="{F3ADF78A-83A5-41AF-BCD9-08C8D2142674}" srcOrd="0" destOrd="0" presId="urn:microsoft.com/office/officeart/2005/8/layout/vList2"/>
    <dgm:cxn modelId="{7FA00A03-058A-4D1D-8794-613FBE87FA59}" srcId="{E81CCAF5-1F13-4A2B-BF5D-8F8C4B5AB3CD}" destId="{657B6EC8-AC15-4E9D-B213-AA0AECF4495B}" srcOrd="4" destOrd="0" parTransId="{A7A5A9AE-D343-4819-A21A-683D7ACFE233}" sibTransId="{FBD4862C-C1D2-4470-8725-F9EBE5BF6279}"/>
    <dgm:cxn modelId="{F7AF40F1-DCE5-4FC5-A757-023A992D257F}" type="presOf" srcId="{8A2ABC68-F5A6-423F-B595-964FB1C0625C}" destId="{CB525F19-DD70-4AFF-BABB-383E8D0635A4}" srcOrd="0" destOrd="0" presId="urn:microsoft.com/office/officeart/2005/8/layout/vList2"/>
    <dgm:cxn modelId="{C34AAF97-E2C8-427A-BA1F-6B305CAD35C7}" srcId="{E81CCAF5-1F13-4A2B-BF5D-8F8C4B5AB3CD}" destId="{8A2ABC68-F5A6-423F-B595-964FB1C0625C}" srcOrd="3" destOrd="0" parTransId="{FE5EDD67-1689-4741-9A00-312D008F7C83}" sibTransId="{0CCCEC7D-2C79-4486-AE99-A2F3028D5667}"/>
    <dgm:cxn modelId="{347B69E0-4261-461C-97F7-8CFE5888B1EC}" type="presParOf" srcId="{F3ADF78A-83A5-41AF-BCD9-08C8D2142674}" destId="{19AFE5CC-57B9-43DE-A56B-934712FA5FAA}" srcOrd="0" destOrd="0" presId="urn:microsoft.com/office/officeart/2005/8/layout/vList2"/>
    <dgm:cxn modelId="{A7FC2178-BA4D-4A4C-B94B-F89C3070D49C}" type="presParOf" srcId="{F3ADF78A-83A5-41AF-BCD9-08C8D2142674}" destId="{921DA292-ABBA-47A7-A61B-2C64ADCB2041}" srcOrd="1" destOrd="0" presId="urn:microsoft.com/office/officeart/2005/8/layout/vList2"/>
    <dgm:cxn modelId="{D5145C2A-D87C-4217-9C0C-D55670FE6CFC}" type="presParOf" srcId="{F3ADF78A-83A5-41AF-BCD9-08C8D2142674}" destId="{363E6931-592D-4C08-B72C-008B45313A09}" srcOrd="2" destOrd="0" presId="urn:microsoft.com/office/officeart/2005/8/layout/vList2"/>
    <dgm:cxn modelId="{F4C20264-4744-41DD-AB45-67632EED6EA8}" type="presParOf" srcId="{F3ADF78A-83A5-41AF-BCD9-08C8D2142674}" destId="{DF3C83E9-DD2B-433C-A426-C18770173D3E}" srcOrd="3" destOrd="0" presId="urn:microsoft.com/office/officeart/2005/8/layout/vList2"/>
    <dgm:cxn modelId="{BF0085CF-4598-48EB-84D4-65CA0A28EE6A}" type="presParOf" srcId="{F3ADF78A-83A5-41AF-BCD9-08C8D2142674}" destId="{6618D464-9C92-4672-BE1B-A96B90CEA79D}" srcOrd="4" destOrd="0" presId="urn:microsoft.com/office/officeart/2005/8/layout/vList2"/>
    <dgm:cxn modelId="{D22573DC-8FD1-44CB-B362-CD338E7DA5E9}" type="presParOf" srcId="{F3ADF78A-83A5-41AF-BCD9-08C8D2142674}" destId="{36B899E5-C220-4773-B2F3-6B54047A8EB5}" srcOrd="5" destOrd="0" presId="urn:microsoft.com/office/officeart/2005/8/layout/vList2"/>
    <dgm:cxn modelId="{A361A116-151D-49C6-A5BC-0A8583B8751E}" type="presParOf" srcId="{F3ADF78A-83A5-41AF-BCD9-08C8D2142674}" destId="{CB525F19-DD70-4AFF-BABB-383E8D0635A4}" srcOrd="6" destOrd="0" presId="urn:microsoft.com/office/officeart/2005/8/layout/vList2"/>
    <dgm:cxn modelId="{54A2C5C7-9D56-43BD-8915-63D2DDEE709C}" type="presParOf" srcId="{F3ADF78A-83A5-41AF-BCD9-08C8D2142674}" destId="{2C6F73F8-BEB6-4FC2-9873-5B50741FB8EA}" srcOrd="7" destOrd="0" presId="urn:microsoft.com/office/officeart/2005/8/layout/vList2"/>
    <dgm:cxn modelId="{601B375B-8466-4418-96FC-29821CDF82AA}" type="presParOf" srcId="{F3ADF78A-83A5-41AF-BCD9-08C8D2142674}" destId="{6940CD91-6F9F-48EF-AFFC-36A7A768F9B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1CCAF5-1F13-4A2B-BF5D-8F8C4B5AB3CD}"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s-PE"/>
        </a:p>
      </dgm:t>
    </dgm:pt>
    <dgm:pt modelId="{D35C67CF-E12C-46E2-9BDB-7FA3C7AA481B}">
      <dgm:prSet phldrT="[Texto]" custT="1"/>
      <dgm:spPr/>
      <dgm:t>
        <a:bodyPr/>
        <a:lstStyle/>
        <a:p>
          <a:pPr algn="l"/>
          <a:r>
            <a:rPr lang="es-PE" sz="1800" b="1" dirty="0" smtClean="0">
              <a:solidFill>
                <a:schemeClr val="tx1"/>
              </a:solidFill>
            </a:rPr>
            <a:t> </a:t>
          </a:r>
          <a:r>
            <a:rPr lang="es-PE" sz="1800" b="1" dirty="0" smtClean="0">
              <a:solidFill>
                <a:schemeClr val="bg1"/>
              </a:solidFill>
            </a:rPr>
            <a:t>BRINDAR</a:t>
          </a:r>
          <a:r>
            <a:rPr lang="es-PE" sz="1800" b="1" dirty="0" smtClean="0">
              <a:solidFill>
                <a:schemeClr val="tx1"/>
              </a:solidFill>
            </a:rPr>
            <a:t> todas las </a:t>
          </a:r>
          <a:r>
            <a:rPr lang="es-PE" sz="1800" b="1" dirty="0" smtClean="0">
              <a:solidFill>
                <a:schemeClr val="bg1"/>
              </a:solidFill>
            </a:rPr>
            <a:t>FACILIDADES</a:t>
          </a:r>
          <a:r>
            <a:rPr lang="es-PE" sz="1800" b="1" dirty="0" smtClean="0">
              <a:solidFill>
                <a:schemeClr val="tx1"/>
              </a:solidFill>
            </a:rPr>
            <a:t>, accesos e ingresos necesarios para efectuar la </a:t>
          </a:r>
          <a:r>
            <a:rPr lang="es-PE" sz="1800" b="1" dirty="0" smtClean="0">
              <a:solidFill>
                <a:schemeClr val="bg1"/>
              </a:solidFill>
            </a:rPr>
            <a:t>TOMA DE MUESTRA INOPINADA</a:t>
          </a:r>
          <a:r>
            <a:rPr lang="es-PE" sz="1800" b="1" dirty="0" smtClean="0">
              <a:solidFill>
                <a:schemeClr val="tx1"/>
              </a:solidFill>
            </a:rPr>
            <a:t>.</a:t>
          </a:r>
          <a:endParaRPr lang="es-PE" sz="1800" b="1" dirty="0">
            <a:solidFill>
              <a:schemeClr val="tx1"/>
            </a:solidFill>
          </a:endParaRPr>
        </a:p>
      </dgm:t>
    </dgm:pt>
    <dgm:pt modelId="{36D5330C-E1DA-41B4-A56D-BEA816C21FE9}" type="parTrans" cxnId="{45837727-FC92-4E3E-8FAF-E1D305C0811B}">
      <dgm:prSet/>
      <dgm:spPr/>
      <dgm:t>
        <a:bodyPr/>
        <a:lstStyle/>
        <a:p>
          <a:pPr algn="l"/>
          <a:endParaRPr lang="es-PE" sz="1800" b="1">
            <a:solidFill>
              <a:schemeClr val="tx1"/>
            </a:solidFill>
          </a:endParaRPr>
        </a:p>
      </dgm:t>
    </dgm:pt>
    <dgm:pt modelId="{B5DE9123-D35F-4497-85A9-C220B4072E0C}" type="sibTrans" cxnId="{45837727-FC92-4E3E-8FAF-E1D305C0811B}">
      <dgm:prSet/>
      <dgm:spPr/>
      <dgm:t>
        <a:bodyPr/>
        <a:lstStyle/>
        <a:p>
          <a:pPr algn="l"/>
          <a:endParaRPr lang="es-PE" sz="1800" b="1">
            <a:solidFill>
              <a:schemeClr val="tx1"/>
            </a:solidFill>
          </a:endParaRPr>
        </a:p>
      </dgm:t>
    </dgm:pt>
    <dgm:pt modelId="{62301E00-143D-4FDD-967F-7DBC49A68F64}">
      <dgm:prSet phldrT="[Texto]" custT="1"/>
      <dgm:spPr/>
      <dgm:t>
        <a:bodyPr/>
        <a:lstStyle/>
        <a:p>
          <a:pPr algn="l"/>
          <a:r>
            <a:rPr lang="es-PE" sz="1800" b="1" dirty="0" smtClean="0">
              <a:solidFill>
                <a:schemeClr val="tx1"/>
              </a:solidFill>
            </a:rPr>
            <a:t> </a:t>
          </a:r>
          <a:r>
            <a:rPr lang="es-PE" sz="1800" b="1" dirty="0" smtClean="0">
              <a:solidFill>
                <a:schemeClr val="bg1"/>
              </a:solidFill>
            </a:rPr>
            <a:t>NO SUSPENDER, DILUIR Y/O REGULAR</a:t>
          </a:r>
          <a:r>
            <a:rPr lang="es-PE" sz="1800" b="1" dirty="0" smtClean="0">
              <a:solidFill>
                <a:schemeClr val="tx1"/>
              </a:solidFill>
            </a:rPr>
            <a:t>, de cualquier forma, el flujo de sus </a:t>
          </a:r>
          <a:r>
            <a:rPr lang="es-PE" sz="1800" b="1" dirty="0" smtClean="0">
              <a:solidFill>
                <a:schemeClr val="bg1"/>
              </a:solidFill>
            </a:rPr>
            <a:t>DESCARGAS DE ARND ANTES O DURANTE</a:t>
          </a:r>
          <a:r>
            <a:rPr lang="es-PE" sz="1800" b="1" dirty="0" smtClean="0">
              <a:solidFill>
                <a:schemeClr val="tx1"/>
              </a:solidFill>
            </a:rPr>
            <a:t> la toma de muestra o la </a:t>
          </a:r>
          <a:r>
            <a:rPr lang="es-PE" sz="1800" b="1" dirty="0" smtClean="0">
              <a:solidFill>
                <a:schemeClr val="bg1"/>
              </a:solidFill>
            </a:rPr>
            <a:t>TOMA DE MUESTRA INOPINADA</a:t>
          </a:r>
          <a:r>
            <a:rPr lang="es-PE" sz="1800" b="1" dirty="0" smtClean="0">
              <a:solidFill>
                <a:schemeClr val="tx1"/>
              </a:solidFill>
            </a:rPr>
            <a:t>. </a:t>
          </a:r>
          <a:endParaRPr lang="es-PE" sz="1800" b="1" dirty="0">
            <a:solidFill>
              <a:schemeClr val="tx1"/>
            </a:solidFill>
          </a:endParaRPr>
        </a:p>
      </dgm:t>
    </dgm:pt>
    <dgm:pt modelId="{28CFFF2A-4199-4DCA-B886-A0A20677C9C9}" type="parTrans" cxnId="{FCC0B1A0-CD1E-4072-9BB5-03CCB58A10D3}">
      <dgm:prSet/>
      <dgm:spPr/>
      <dgm:t>
        <a:bodyPr/>
        <a:lstStyle/>
        <a:p>
          <a:pPr algn="l"/>
          <a:endParaRPr lang="es-PE" sz="1800" b="1">
            <a:solidFill>
              <a:schemeClr val="tx1"/>
            </a:solidFill>
          </a:endParaRPr>
        </a:p>
      </dgm:t>
    </dgm:pt>
    <dgm:pt modelId="{1EC00D36-2431-4C4C-B848-6D96097C3DB5}" type="sibTrans" cxnId="{FCC0B1A0-CD1E-4072-9BB5-03CCB58A10D3}">
      <dgm:prSet/>
      <dgm:spPr/>
      <dgm:t>
        <a:bodyPr/>
        <a:lstStyle/>
        <a:p>
          <a:pPr algn="l"/>
          <a:endParaRPr lang="es-PE" sz="1800" b="1">
            <a:solidFill>
              <a:schemeClr val="tx1"/>
            </a:solidFill>
          </a:endParaRPr>
        </a:p>
      </dgm:t>
    </dgm:pt>
    <dgm:pt modelId="{69D53E07-C8E2-4C4A-BCA5-D30CACA6B94F}">
      <dgm:prSet phldrT="[Texto]" custT="1"/>
      <dgm:spPr/>
      <dgm:t>
        <a:bodyPr/>
        <a:lstStyle/>
        <a:p>
          <a:pPr algn="l"/>
          <a:r>
            <a:rPr lang="es-PE" sz="1800" b="1" dirty="0" smtClean="0">
              <a:solidFill>
                <a:schemeClr val="tx1"/>
              </a:solidFill>
            </a:rPr>
            <a:t> </a:t>
          </a:r>
          <a:r>
            <a:rPr lang="es-PE" sz="1800" b="1" dirty="0" smtClean="0">
              <a:solidFill>
                <a:schemeClr val="bg1"/>
              </a:solidFill>
            </a:rPr>
            <a:t>DECLARAR, REPORTAR Y CUMPLIR CON LAS OBLIGACIONES </a:t>
          </a:r>
          <a:r>
            <a:rPr lang="es-PE" sz="1800" b="1" dirty="0" smtClean="0">
              <a:solidFill>
                <a:schemeClr val="tx1"/>
              </a:solidFill>
            </a:rPr>
            <a:t>establecidas en el </a:t>
          </a:r>
          <a:r>
            <a:rPr lang="es-PE" sz="1800" b="1" dirty="0" smtClean="0">
              <a:solidFill>
                <a:schemeClr val="bg1"/>
              </a:solidFill>
            </a:rPr>
            <a:t>REGLAMENTO</a:t>
          </a:r>
          <a:r>
            <a:rPr lang="es-PE" sz="1800" b="1" dirty="0" smtClean="0">
              <a:solidFill>
                <a:schemeClr val="tx1"/>
              </a:solidFill>
            </a:rPr>
            <a:t>, en función de los parámetros que se establecieron para su actividad según el CIIU. Actividades sin CIIU cumplirán todos los parámetros. </a:t>
          </a:r>
          <a:endParaRPr lang="es-PE" sz="1800" b="1" dirty="0">
            <a:solidFill>
              <a:schemeClr val="tx1"/>
            </a:solidFill>
          </a:endParaRPr>
        </a:p>
      </dgm:t>
    </dgm:pt>
    <dgm:pt modelId="{F8125BFE-B25E-4B48-A466-B28434F0FDD3}" type="parTrans" cxnId="{710413DF-F0B8-4D68-AECB-9411F50A95C0}">
      <dgm:prSet/>
      <dgm:spPr/>
      <dgm:t>
        <a:bodyPr/>
        <a:lstStyle/>
        <a:p>
          <a:pPr algn="l"/>
          <a:endParaRPr lang="es-PE" sz="1800" b="1">
            <a:solidFill>
              <a:schemeClr val="tx1"/>
            </a:solidFill>
          </a:endParaRPr>
        </a:p>
      </dgm:t>
    </dgm:pt>
    <dgm:pt modelId="{6F88027C-D6F2-4923-9A84-7C3EB9A2677F}" type="sibTrans" cxnId="{710413DF-F0B8-4D68-AECB-9411F50A95C0}">
      <dgm:prSet/>
      <dgm:spPr/>
      <dgm:t>
        <a:bodyPr/>
        <a:lstStyle/>
        <a:p>
          <a:pPr algn="l"/>
          <a:endParaRPr lang="es-PE" sz="1800" b="1">
            <a:solidFill>
              <a:schemeClr val="tx1"/>
            </a:solidFill>
          </a:endParaRPr>
        </a:p>
      </dgm:t>
    </dgm:pt>
    <dgm:pt modelId="{79FDE8CC-856B-417A-8A94-9CD85FB56387}">
      <dgm:prSet phldrT="[Texto]" custT="1"/>
      <dgm:spPr/>
      <dgm:t>
        <a:bodyPr/>
        <a:lstStyle/>
        <a:p>
          <a:pPr algn="l"/>
          <a:r>
            <a:rPr lang="es-PE" sz="1800" b="1" dirty="0" smtClean="0">
              <a:solidFill>
                <a:schemeClr val="tx1"/>
              </a:solidFill>
            </a:rPr>
            <a:t> </a:t>
          </a:r>
          <a:r>
            <a:rPr lang="es-PE" sz="1800" b="1" dirty="0" smtClean="0">
              <a:solidFill>
                <a:schemeClr val="bg1"/>
              </a:solidFill>
            </a:rPr>
            <a:t>ASUMIR LOS COSTOS ASOCIADOS AL INCUMPLIMIENTO</a:t>
          </a:r>
          <a:r>
            <a:rPr lang="es-PE" sz="1800" b="1" dirty="0" smtClean="0">
              <a:solidFill>
                <a:schemeClr val="tx1"/>
              </a:solidFill>
            </a:rPr>
            <a:t>, procesos y otras actividades adicionales relacionadas a la implementación de los VMA.</a:t>
          </a:r>
          <a:endParaRPr lang="es-PE" sz="1800" b="1" dirty="0">
            <a:solidFill>
              <a:schemeClr val="tx1"/>
            </a:solidFill>
          </a:endParaRPr>
        </a:p>
      </dgm:t>
    </dgm:pt>
    <dgm:pt modelId="{A8D6499B-EA47-4C75-AB59-5EB7C6278F7A}" type="parTrans" cxnId="{6F422533-4745-42B6-805B-584254142A59}">
      <dgm:prSet/>
      <dgm:spPr/>
      <dgm:t>
        <a:bodyPr/>
        <a:lstStyle/>
        <a:p>
          <a:pPr algn="l"/>
          <a:endParaRPr lang="es-PE" sz="1800" b="1">
            <a:solidFill>
              <a:schemeClr val="tx1"/>
            </a:solidFill>
          </a:endParaRPr>
        </a:p>
      </dgm:t>
    </dgm:pt>
    <dgm:pt modelId="{EA5AA88D-71DB-4BA2-B0AC-22845FB84CC4}" type="sibTrans" cxnId="{6F422533-4745-42B6-805B-584254142A59}">
      <dgm:prSet/>
      <dgm:spPr/>
      <dgm:t>
        <a:bodyPr/>
        <a:lstStyle/>
        <a:p>
          <a:pPr algn="l"/>
          <a:endParaRPr lang="es-PE" sz="1800" b="1">
            <a:solidFill>
              <a:schemeClr val="tx1"/>
            </a:solidFill>
          </a:endParaRPr>
        </a:p>
      </dgm:t>
    </dgm:pt>
    <dgm:pt modelId="{F3ADF78A-83A5-41AF-BCD9-08C8D2142674}" type="pres">
      <dgm:prSet presAssocID="{E81CCAF5-1F13-4A2B-BF5D-8F8C4B5AB3CD}" presName="linear" presStyleCnt="0">
        <dgm:presLayoutVars>
          <dgm:animLvl val="lvl"/>
          <dgm:resizeHandles val="exact"/>
        </dgm:presLayoutVars>
      </dgm:prSet>
      <dgm:spPr/>
      <dgm:t>
        <a:bodyPr/>
        <a:lstStyle/>
        <a:p>
          <a:endParaRPr lang="es-PE"/>
        </a:p>
      </dgm:t>
    </dgm:pt>
    <dgm:pt modelId="{19AFE5CC-57B9-43DE-A56B-934712FA5FAA}" type="pres">
      <dgm:prSet presAssocID="{D35C67CF-E12C-46E2-9BDB-7FA3C7AA481B}" presName="parentText" presStyleLbl="node1" presStyleIdx="0" presStyleCnt="4" custScaleY="56448">
        <dgm:presLayoutVars>
          <dgm:chMax val="0"/>
          <dgm:bulletEnabled val="1"/>
        </dgm:presLayoutVars>
      </dgm:prSet>
      <dgm:spPr/>
      <dgm:t>
        <a:bodyPr/>
        <a:lstStyle/>
        <a:p>
          <a:endParaRPr lang="es-PE"/>
        </a:p>
      </dgm:t>
    </dgm:pt>
    <dgm:pt modelId="{921DA292-ABBA-47A7-A61B-2C64ADCB2041}" type="pres">
      <dgm:prSet presAssocID="{B5DE9123-D35F-4497-85A9-C220B4072E0C}" presName="spacer" presStyleCnt="0"/>
      <dgm:spPr/>
      <dgm:t>
        <a:bodyPr/>
        <a:lstStyle/>
        <a:p>
          <a:endParaRPr lang="es-PE"/>
        </a:p>
      </dgm:t>
    </dgm:pt>
    <dgm:pt modelId="{A03E2A94-4BD0-4E7D-8BC6-D3B2F759E210}" type="pres">
      <dgm:prSet presAssocID="{62301E00-143D-4FDD-967F-7DBC49A68F64}" presName="parentText" presStyleLbl="node1" presStyleIdx="1" presStyleCnt="4" custScaleY="82645">
        <dgm:presLayoutVars>
          <dgm:chMax val="0"/>
          <dgm:bulletEnabled val="1"/>
        </dgm:presLayoutVars>
      </dgm:prSet>
      <dgm:spPr/>
      <dgm:t>
        <a:bodyPr/>
        <a:lstStyle/>
        <a:p>
          <a:endParaRPr lang="es-PE"/>
        </a:p>
      </dgm:t>
    </dgm:pt>
    <dgm:pt modelId="{7A685F51-AF42-45ED-ACDC-34EA2F5BB7AD}" type="pres">
      <dgm:prSet presAssocID="{1EC00D36-2431-4C4C-B848-6D96097C3DB5}" presName="spacer" presStyleCnt="0"/>
      <dgm:spPr/>
      <dgm:t>
        <a:bodyPr/>
        <a:lstStyle/>
        <a:p>
          <a:endParaRPr lang="es-PE"/>
        </a:p>
      </dgm:t>
    </dgm:pt>
    <dgm:pt modelId="{2DF0CED2-379B-490A-8097-06FDD81F3436}" type="pres">
      <dgm:prSet presAssocID="{69D53E07-C8E2-4C4A-BCA5-D30CACA6B94F}" presName="parentText" presStyleLbl="node1" presStyleIdx="2" presStyleCnt="4" custScaleY="82645">
        <dgm:presLayoutVars>
          <dgm:chMax val="0"/>
          <dgm:bulletEnabled val="1"/>
        </dgm:presLayoutVars>
      </dgm:prSet>
      <dgm:spPr/>
      <dgm:t>
        <a:bodyPr/>
        <a:lstStyle/>
        <a:p>
          <a:endParaRPr lang="es-PE"/>
        </a:p>
      </dgm:t>
    </dgm:pt>
    <dgm:pt modelId="{4D120F50-3A7C-44E5-A458-7010602734FA}" type="pres">
      <dgm:prSet presAssocID="{6F88027C-D6F2-4923-9A84-7C3EB9A2677F}" presName="spacer" presStyleCnt="0"/>
      <dgm:spPr/>
      <dgm:t>
        <a:bodyPr/>
        <a:lstStyle/>
        <a:p>
          <a:endParaRPr lang="es-PE"/>
        </a:p>
      </dgm:t>
    </dgm:pt>
    <dgm:pt modelId="{4BD53801-CF99-40F9-B5C0-767E2E8BE697}" type="pres">
      <dgm:prSet presAssocID="{79FDE8CC-856B-417A-8A94-9CD85FB56387}" presName="parentText" presStyleLbl="node1" presStyleIdx="3" presStyleCnt="4" custScaleY="82645">
        <dgm:presLayoutVars>
          <dgm:chMax val="0"/>
          <dgm:bulletEnabled val="1"/>
        </dgm:presLayoutVars>
      </dgm:prSet>
      <dgm:spPr/>
      <dgm:t>
        <a:bodyPr/>
        <a:lstStyle/>
        <a:p>
          <a:endParaRPr lang="es-PE"/>
        </a:p>
      </dgm:t>
    </dgm:pt>
  </dgm:ptLst>
  <dgm:cxnLst>
    <dgm:cxn modelId="{47057B55-82DE-4DB9-9B01-7A146BC13541}" type="presOf" srcId="{D35C67CF-E12C-46E2-9BDB-7FA3C7AA481B}" destId="{19AFE5CC-57B9-43DE-A56B-934712FA5FAA}" srcOrd="0" destOrd="0" presId="urn:microsoft.com/office/officeart/2005/8/layout/vList2"/>
    <dgm:cxn modelId="{9B7F9D34-EAA0-401F-9621-1FB1DECF9CC6}" type="presOf" srcId="{E81CCAF5-1F13-4A2B-BF5D-8F8C4B5AB3CD}" destId="{F3ADF78A-83A5-41AF-BCD9-08C8D2142674}" srcOrd="0" destOrd="0" presId="urn:microsoft.com/office/officeart/2005/8/layout/vList2"/>
    <dgm:cxn modelId="{FCC0B1A0-CD1E-4072-9BB5-03CCB58A10D3}" srcId="{E81CCAF5-1F13-4A2B-BF5D-8F8C4B5AB3CD}" destId="{62301E00-143D-4FDD-967F-7DBC49A68F64}" srcOrd="1" destOrd="0" parTransId="{28CFFF2A-4199-4DCA-B886-A0A20677C9C9}" sibTransId="{1EC00D36-2431-4C4C-B848-6D96097C3DB5}"/>
    <dgm:cxn modelId="{45837727-FC92-4E3E-8FAF-E1D305C0811B}" srcId="{E81CCAF5-1F13-4A2B-BF5D-8F8C4B5AB3CD}" destId="{D35C67CF-E12C-46E2-9BDB-7FA3C7AA481B}" srcOrd="0" destOrd="0" parTransId="{36D5330C-E1DA-41B4-A56D-BEA816C21FE9}" sibTransId="{B5DE9123-D35F-4497-85A9-C220B4072E0C}"/>
    <dgm:cxn modelId="{CC7A7A6C-3A2E-4B63-B99C-FFC8909A9471}" type="presOf" srcId="{69D53E07-C8E2-4C4A-BCA5-D30CACA6B94F}" destId="{2DF0CED2-379B-490A-8097-06FDD81F3436}" srcOrd="0" destOrd="0" presId="urn:microsoft.com/office/officeart/2005/8/layout/vList2"/>
    <dgm:cxn modelId="{A587263A-D644-42A4-8A6F-8024270ECD0A}" type="presOf" srcId="{79FDE8CC-856B-417A-8A94-9CD85FB56387}" destId="{4BD53801-CF99-40F9-B5C0-767E2E8BE697}" srcOrd="0" destOrd="0" presId="urn:microsoft.com/office/officeart/2005/8/layout/vList2"/>
    <dgm:cxn modelId="{710413DF-F0B8-4D68-AECB-9411F50A95C0}" srcId="{E81CCAF5-1F13-4A2B-BF5D-8F8C4B5AB3CD}" destId="{69D53E07-C8E2-4C4A-BCA5-D30CACA6B94F}" srcOrd="2" destOrd="0" parTransId="{F8125BFE-B25E-4B48-A466-B28434F0FDD3}" sibTransId="{6F88027C-D6F2-4923-9A84-7C3EB9A2677F}"/>
    <dgm:cxn modelId="{6F422533-4745-42B6-805B-584254142A59}" srcId="{E81CCAF5-1F13-4A2B-BF5D-8F8C4B5AB3CD}" destId="{79FDE8CC-856B-417A-8A94-9CD85FB56387}" srcOrd="3" destOrd="0" parTransId="{A8D6499B-EA47-4C75-AB59-5EB7C6278F7A}" sibTransId="{EA5AA88D-71DB-4BA2-B0AC-22845FB84CC4}"/>
    <dgm:cxn modelId="{6FFC3C9C-D139-452D-8E17-288D1CF30F1B}" type="presOf" srcId="{62301E00-143D-4FDD-967F-7DBC49A68F64}" destId="{A03E2A94-4BD0-4E7D-8BC6-D3B2F759E210}" srcOrd="0" destOrd="0" presId="urn:microsoft.com/office/officeart/2005/8/layout/vList2"/>
    <dgm:cxn modelId="{0121DC7E-19E5-4AD3-9A02-439248E3D31A}" type="presParOf" srcId="{F3ADF78A-83A5-41AF-BCD9-08C8D2142674}" destId="{19AFE5CC-57B9-43DE-A56B-934712FA5FAA}" srcOrd="0" destOrd="0" presId="urn:microsoft.com/office/officeart/2005/8/layout/vList2"/>
    <dgm:cxn modelId="{20084F03-3580-4D15-A3C3-F57905C22D76}" type="presParOf" srcId="{F3ADF78A-83A5-41AF-BCD9-08C8D2142674}" destId="{921DA292-ABBA-47A7-A61B-2C64ADCB2041}" srcOrd="1" destOrd="0" presId="urn:microsoft.com/office/officeart/2005/8/layout/vList2"/>
    <dgm:cxn modelId="{AC07CC0B-E03A-4E3F-A84E-27D5D520D805}" type="presParOf" srcId="{F3ADF78A-83A5-41AF-BCD9-08C8D2142674}" destId="{A03E2A94-4BD0-4E7D-8BC6-D3B2F759E210}" srcOrd="2" destOrd="0" presId="urn:microsoft.com/office/officeart/2005/8/layout/vList2"/>
    <dgm:cxn modelId="{0C76545B-F18A-44FD-A670-3AE469206343}" type="presParOf" srcId="{F3ADF78A-83A5-41AF-BCD9-08C8D2142674}" destId="{7A685F51-AF42-45ED-ACDC-34EA2F5BB7AD}" srcOrd="3" destOrd="0" presId="urn:microsoft.com/office/officeart/2005/8/layout/vList2"/>
    <dgm:cxn modelId="{72FD4B11-755E-49DB-AE2F-60AF9057F41C}" type="presParOf" srcId="{F3ADF78A-83A5-41AF-BCD9-08C8D2142674}" destId="{2DF0CED2-379B-490A-8097-06FDD81F3436}" srcOrd="4" destOrd="0" presId="urn:microsoft.com/office/officeart/2005/8/layout/vList2"/>
    <dgm:cxn modelId="{BE5E9B5C-4EE9-41EC-AC30-D8F4F1C62BC2}" type="presParOf" srcId="{F3ADF78A-83A5-41AF-BCD9-08C8D2142674}" destId="{4D120F50-3A7C-44E5-A458-7010602734FA}" srcOrd="5" destOrd="0" presId="urn:microsoft.com/office/officeart/2005/8/layout/vList2"/>
    <dgm:cxn modelId="{AE87BB63-2C15-4621-9128-78A62CC3B6B9}" type="presParOf" srcId="{F3ADF78A-83A5-41AF-BCD9-08C8D2142674}" destId="{4BD53801-CF99-40F9-B5C0-767E2E8BE69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F77AB-A2C1-4686-806D-F8E660B91649}">
      <dsp:nvSpPr>
        <dsp:cNvPr id="0" name=""/>
        <dsp:cNvSpPr/>
      </dsp:nvSpPr>
      <dsp:spPr>
        <a:xfrm>
          <a:off x="3068836" y="2110662"/>
          <a:ext cx="1067166" cy="1067166"/>
        </a:xfrm>
        <a:prstGeom prst="ellipse">
          <a:avLst/>
        </a:prstGeom>
        <a:solidFill>
          <a:schemeClr val="bg2">
            <a:lumMod val="1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PE" sz="2400" b="1" kern="1200" dirty="0" smtClean="0"/>
            <a:t>VMA</a:t>
          </a:r>
          <a:endParaRPr lang="es-PE" sz="2400" b="1" kern="1200" dirty="0"/>
        </a:p>
      </dsp:txBody>
      <dsp:txXfrm>
        <a:off x="3225119" y="2266945"/>
        <a:ext cx="754600" cy="754600"/>
      </dsp:txXfrm>
    </dsp:sp>
    <dsp:sp modelId="{E5C45EB4-AF64-4A76-99B5-9E81ABC7A3D6}">
      <dsp:nvSpPr>
        <dsp:cNvPr id="0" name=""/>
        <dsp:cNvSpPr/>
      </dsp:nvSpPr>
      <dsp:spPr>
        <a:xfrm rot="16200000">
          <a:off x="3451570" y="1585189"/>
          <a:ext cx="301698" cy="498780"/>
        </a:xfrm>
        <a:prstGeom prst="rightArrow">
          <a:avLst>
            <a:gd name="adj1" fmla="val 60000"/>
            <a:gd name="adj2" fmla="val 50000"/>
          </a:avLst>
        </a:prstGeom>
        <a:solidFill>
          <a:schemeClr val="accent2">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PE" sz="1400" b="1" kern="1200"/>
        </a:p>
      </dsp:txBody>
      <dsp:txXfrm>
        <a:off x="3496825" y="1730200"/>
        <a:ext cx="211189" cy="299268"/>
      </dsp:txXfrm>
    </dsp:sp>
    <dsp:sp modelId="{95E6C6E9-A649-48E7-80EB-2F2E72CFE328}">
      <dsp:nvSpPr>
        <dsp:cNvPr id="0" name=""/>
        <dsp:cNvSpPr/>
      </dsp:nvSpPr>
      <dsp:spPr>
        <a:xfrm>
          <a:off x="2723759" y="-215901"/>
          <a:ext cx="1757320" cy="1757320"/>
        </a:xfrm>
        <a:prstGeom prst="ellipse">
          <a:avLst/>
        </a:prstGeom>
        <a:solidFill>
          <a:schemeClr val="accent2">
            <a:lumMod val="75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PE" sz="1500" b="1" kern="1200" dirty="0" smtClean="0"/>
            <a:t>Proteger el </a:t>
          </a:r>
          <a:r>
            <a:rPr lang="es-PE" sz="1400" b="1" kern="1200" dirty="0" smtClean="0"/>
            <a:t>Medioambiente</a:t>
          </a:r>
          <a:endParaRPr lang="es-PE" sz="1400" b="1" kern="1200" dirty="0"/>
        </a:p>
      </dsp:txBody>
      <dsp:txXfrm>
        <a:off x="2981113" y="41453"/>
        <a:ext cx="1242612" cy="1242612"/>
      </dsp:txXfrm>
    </dsp:sp>
    <dsp:sp modelId="{553F06DC-7551-4D7E-8C96-9A05AE189931}">
      <dsp:nvSpPr>
        <dsp:cNvPr id="0" name=""/>
        <dsp:cNvSpPr/>
      </dsp:nvSpPr>
      <dsp:spPr>
        <a:xfrm rot="19285714">
          <a:off x="4084592" y="1890036"/>
          <a:ext cx="301698" cy="498780"/>
        </a:xfrm>
        <a:prstGeom prst="rightArrow">
          <a:avLst>
            <a:gd name="adj1" fmla="val 60000"/>
            <a:gd name="adj2" fmla="val 50000"/>
          </a:avLst>
        </a:prstGeom>
        <a:solidFill>
          <a:schemeClr val="accent2">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PE" sz="1400" b="1" kern="1200"/>
        </a:p>
      </dsp:txBody>
      <dsp:txXfrm>
        <a:off x="4094465" y="2018008"/>
        <a:ext cx="211189" cy="299268"/>
      </dsp:txXfrm>
    </dsp:sp>
    <dsp:sp modelId="{8D4BD978-6811-4955-951C-CF4D655A37CD}">
      <dsp:nvSpPr>
        <dsp:cNvPr id="0" name=""/>
        <dsp:cNvSpPr/>
      </dsp:nvSpPr>
      <dsp:spPr>
        <a:xfrm>
          <a:off x="4272948" y="530148"/>
          <a:ext cx="1757320" cy="1757320"/>
        </a:xfrm>
        <a:prstGeom prst="ellipse">
          <a:avLst/>
        </a:prstGeom>
        <a:solidFill>
          <a:schemeClr val="accent2">
            <a:lumMod val="75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PE" sz="1500" b="1" kern="1200" dirty="0" smtClean="0"/>
            <a:t>Cuidar la Salud Pública</a:t>
          </a:r>
          <a:endParaRPr lang="es-PE" sz="1500" b="1" kern="1200" dirty="0"/>
        </a:p>
      </dsp:txBody>
      <dsp:txXfrm>
        <a:off x="4530302" y="787502"/>
        <a:ext cx="1242612" cy="1242612"/>
      </dsp:txXfrm>
    </dsp:sp>
    <dsp:sp modelId="{5BACA0A9-29E9-4A95-B267-96D0A363A939}">
      <dsp:nvSpPr>
        <dsp:cNvPr id="0" name=""/>
        <dsp:cNvSpPr/>
      </dsp:nvSpPr>
      <dsp:spPr>
        <a:xfrm rot="771429">
          <a:off x="4240936" y="2575022"/>
          <a:ext cx="301698" cy="498780"/>
        </a:xfrm>
        <a:prstGeom prst="rightArrow">
          <a:avLst>
            <a:gd name="adj1" fmla="val 60000"/>
            <a:gd name="adj2" fmla="val 50000"/>
          </a:avLst>
        </a:prstGeom>
        <a:solidFill>
          <a:schemeClr val="accent2">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PE" sz="1400" b="1" kern="1200"/>
        </a:p>
      </dsp:txBody>
      <dsp:txXfrm>
        <a:off x="4242071" y="2664708"/>
        <a:ext cx="211189" cy="299268"/>
      </dsp:txXfrm>
    </dsp:sp>
    <dsp:sp modelId="{7ADD199D-D1E6-4E00-A116-95EA6339B220}">
      <dsp:nvSpPr>
        <dsp:cNvPr id="0" name=""/>
        <dsp:cNvSpPr/>
      </dsp:nvSpPr>
      <dsp:spPr>
        <a:xfrm>
          <a:off x="4655566" y="2206507"/>
          <a:ext cx="1757320" cy="1757320"/>
        </a:xfrm>
        <a:prstGeom prst="ellipse">
          <a:avLst/>
        </a:prstGeom>
        <a:solidFill>
          <a:schemeClr val="accent2">
            <a:lumMod val="75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PE" sz="1500" b="1" kern="1200" dirty="0" smtClean="0"/>
            <a:t>Hacer el Bien Común</a:t>
          </a:r>
          <a:endParaRPr lang="es-PE" sz="1500" b="1" kern="1200" dirty="0"/>
        </a:p>
      </dsp:txBody>
      <dsp:txXfrm>
        <a:off x="4912920" y="2463861"/>
        <a:ext cx="1242612" cy="1242612"/>
      </dsp:txXfrm>
    </dsp:sp>
    <dsp:sp modelId="{20C74583-257F-4762-A53B-0688EAF7E394}">
      <dsp:nvSpPr>
        <dsp:cNvPr id="0" name=""/>
        <dsp:cNvSpPr/>
      </dsp:nvSpPr>
      <dsp:spPr>
        <a:xfrm rot="3857143">
          <a:off x="3802871" y="3124339"/>
          <a:ext cx="301698" cy="498780"/>
        </a:xfrm>
        <a:prstGeom prst="rightArrow">
          <a:avLst>
            <a:gd name="adj1" fmla="val 60000"/>
            <a:gd name="adj2" fmla="val 50000"/>
          </a:avLst>
        </a:prstGeom>
        <a:solidFill>
          <a:schemeClr val="accent4"/>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PE" sz="1400" b="1" kern="1200"/>
        </a:p>
      </dsp:txBody>
      <dsp:txXfrm>
        <a:off x="3828490" y="3183322"/>
        <a:ext cx="211189" cy="299268"/>
      </dsp:txXfrm>
    </dsp:sp>
    <dsp:sp modelId="{E2B66F80-98E7-424C-A891-B46A069793F0}">
      <dsp:nvSpPr>
        <dsp:cNvPr id="0" name=""/>
        <dsp:cNvSpPr/>
      </dsp:nvSpPr>
      <dsp:spPr>
        <a:xfrm>
          <a:off x="3583494" y="3550842"/>
          <a:ext cx="1757320" cy="1757320"/>
        </a:xfrm>
        <a:prstGeom prst="ellipse">
          <a:avLst/>
        </a:prstGeom>
        <a:solidFill>
          <a:schemeClr val="accent4"/>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PE" sz="1500" b="1" kern="1200" dirty="0" smtClean="0"/>
            <a:t>Cuidar la infraestructura de alcantarillado</a:t>
          </a:r>
          <a:endParaRPr lang="es-PE" sz="1500" b="1" kern="1200" dirty="0"/>
        </a:p>
      </dsp:txBody>
      <dsp:txXfrm>
        <a:off x="3840848" y="3808196"/>
        <a:ext cx="1242612" cy="1242612"/>
      </dsp:txXfrm>
    </dsp:sp>
    <dsp:sp modelId="{F0F23844-643D-4D13-90E2-E06654CF2F5C}">
      <dsp:nvSpPr>
        <dsp:cNvPr id="0" name=""/>
        <dsp:cNvSpPr/>
      </dsp:nvSpPr>
      <dsp:spPr>
        <a:xfrm rot="6942857">
          <a:off x="3100269" y="3124339"/>
          <a:ext cx="301698" cy="498780"/>
        </a:xfrm>
        <a:prstGeom prst="rightArrow">
          <a:avLst>
            <a:gd name="adj1" fmla="val 60000"/>
            <a:gd name="adj2" fmla="val 50000"/>
          </a:avLst>
        </a:prstGeom>
        <a:solidFill>
          <a:schemeClr val="accent4"/>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PE" sz="2300" kern="1200"/>
        </a:p>
      </dsp:txBody>
      <dsp:txXfrm rot="10800000">
        <a:off x="3165159" y="3183322"/>
        <a:ext cx="211189" cy="299268"/>
      </dsp:txXfrm>
    </dsp:sp>
    <dsp:sp modelId="{AB81F09B-B122-4C1E-B745-9EB47B61D9C3}">
      <dsp:nvSpPr>
        <dsp:cNvPr id="0" name=""/>
        <dsp:cNvSpPr/>
      </dsp:nvSpPr>
      <dsp:spPr>
        <a:xfrm>
          <a:off x="1864024" y="3550842"/>
          <a:ext cx="1757320" cy="1757320"/>
        </a:xfrm>
        <a:prstGeom prst="ellipse">
          <a:avLst/>
        </a:prstGeom>
        <a:solidFill>
          <a:schemeClr val="accent4"/>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PE" sz="1500" b="1" kern="1200" dirty="0" smtClean="0"/>
            <a:t>Cumplir Normas de Saneamiento</a:t>
          </a:r>
          <a:endParaRPr lang="es-PE" sz="1500" b="1" kern="1200" dirty="0"/>
        </a:p>
      </dsp:txBody>
      <dsp:txXfrm>
        <a:off x="2121378" y="3808196"/>
        <a:ext cx="1242612" cy="1242612"/>
      </dsp:txXfrm>
    </dsp:sp>
    <dsp:sp modelId="{977656F6-D444-4A7E-930F-827D9F8DE3A1}">
      <dsp:nvSpPr>
        <dsp:cNvPr id="0" name=""/>
        <dsp:cNvSpPr/>
      </dsp:nvSpPr>
      <dsp:spPr>
        <a:xfrm rot="10028571">
          <a:off x="2662204" y="2575022"/>
          <a:ext cx="301698" cy="498780"/>
        </a:xfrm>
        <a:prstGeom prst="rightArrow">
          <a:avLst>
            <a:gd name="adj1" fmla="val 60000"/>
            <a:gd name="adj2" fmla="val 50000"/>
          </a:avLst>
        </a:prstGeom>
        <a:solidFill>
          <a:srgbClr val="0070C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PE" sz="2300" kern="1200"/>
        </a:p>
      </dsp:txBody>
      <dsp:txXfrm rot="10800000">
        <a:off x="2751578" y="2664708"/>
        <a:ext cx="211189" cy="299268"/>
      </dsp:txXfrm>
    </dsp:sp>
    <dsp:sp modelId="{D9E58B07-355F-4007-8741-7D8CBFE09489}">
      <dsp:nvSpPr>
        <dsp:cNvPr id="0" name=""/>
        <dsp:cNvSpPr/>
      </dsp:nvSpPr>
      <dsp:spPr>
        <a:xfrm>
          <a:off x="791953" y="2206507"/>
          <a:ext cx="1757320" cy="1757320"/>
        </a:xfrm>
        <a:prstGeom prst="ellipse">
          <a:avLst/>
        </a:prstGeom>
        <a:solidFill>
          <a:srgbClr val="0070C0"/>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PE" sz="1500" b="1" kern="1200" dirty="0" smtClean="0"/>
            <a:t>Ahorrar dinero (sin pagos adicionales, ni cortes, </a:t>
          </a:r>
          <a:r>
            <a:rPr lang="es-PE" sz="1500" b="1" kern="1200" dirty="0" err="1" smtClean="0"/>
            <a:t>etc</a:t>
          </a:r>
          <a:r>
            <a:rPr lang="es-PE" sz="1500" b="1" kern="1200" dirty="0" smtClean="0"/>
            <a:t>)</a:t>
          </a:r>
          <a:endParaRPr lang="es-PE" sz="1500" b="1" kern="1200" dirty="0"/>
        </a:p>
      </dsp:txBody>
      <dsp:txXfrm>
        <a:off x="1049307" y="2463861"/>
        <a:ext cx="1242612" cy="1242612"/>
      </dsp:txXfrm>
    </dsp:sp>
    <dsp:sp modelId="{E37CB488-636D-4781-8DE1-F78BCC7751ED}">
      <dsp:nvSpPr>
        <dsp:cNvPr id="0" name=""/>
        <dsp:cNvSpPr/>
      </dsp:nvSpPr>
      <dsp:spPr>
        <a:xfrm rot="13114286">
          <a:off x="2818548" y="1890036"/>
          <a:ext cx="301698" cy="498780"/>
        </a:xfrm>
        <a:prstGeom prst="rightArrow">
          <a:avLst>
            <a:gd name="adj1" fmla="val 60000"/>
            <a:gd name="adj2" fmla="val 50000"/>
          </a:avLst>
        </a:prstGeom>
        <a:solidFill>
          <a:srgbClr val="0070C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PE" sz="2300" kern="1200"/>
        </a:p>
      </dsp:txBody>
      <dsp:txXfrm rot="10800000">
        <a:off x="2899184" y="2018008"/>
        <a:ext cx="211189" cy="299268"/>
      </dsp:txXfrm>
    </dsp:sp>
    <dsp:sp modelId="{8A1F0D9F-A1C6-425F-8042-A40CEDC9BD68}">
      <dsp:nvSpPr>
        <dsp:cNvPr id="0" name=""/>
        <dsp:cNvSpPr/>
      </dsp:nvSpPr>
      <dsp:spPr>
        <a:xfrm>
          <a:off x="1174571" y="530148"/>
          <a:ext cx="1757320" cy="1757320"/>
        </a:xfrm>
        <a:prstGeom prst="ellipse">
          <a:avLst/>
        </a:prstGeom>
        <a:solidFill>
          <a:srgbClr val="0070C0"/>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PE" sz="1500" b="1" kern="1200" dirty="0" smtClean="0"/>
            <a:t>Velar por el futuro sostenible de su familia</a:t>
          </a:r>
          <a:endParaRPr lang="es-PE" sz="1500" b="1" kern="1200" dirty="0"/>
        </a:p>
      </dsp:txBody>
      <dsp:txXfrm>
        <a:off x="1431925" y="787502"/>
        <a:ext cx="1242612" cy="1242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B86A3-4AB4-4003-9D2B-D87BDB5D621D}">
      <dsp:nvSpPr>
        <dsp:cNvPr id="0" name=""/>
        <dsp:cNvSpPr/>
      </dsp:nvSpPr>
      <dsp:spPr>
        <a:xfrm>
          <a:off x="1494458" y="552189"/>
          <a:ext cx="4460515" cy="4460515"/>
        </a:xfrm>
        <a:prstGeom prst="blockArc">
          <a:avLst>
            <a:gd name="adj1" fmla="val 11835971"/>
            <a:gd name="adj2" fmla="val 16737576"/>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37DA0EB-CE7A-4B8F-9663-E25C02E463CA}">
      <dsp:nvSpPr>
        <dsp:cNvPr id="0" name=""/>
        <dsp:cNvSpPr/>
      </dsp:nvSpPr>
      <dsp:spPr>
        <a:xfrm>
          <a:off x="1486014" y="578756"/>
          <a:ext cx="4460515" cy="4460515"/>
        </a:xfrm>
        <a:prstGeom prst="blockArc">
          <a:avLst>
            <a:gd name="adj1" fmla="val 7560006"/>
            <a:gd name="adj2" fmla="val 11879961"/>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A3C5BE9-C350-4123-A41E-F58F722B9157}">
      <dsp:nvSpPr>
        <dsp:cNvPr id="0" name=""/>
        <dsp:cNvSpPr/>
      </dsp:nvSpPr>
      <dsp:spPr>
        <a:xfrm>
          <a:off x="1853059" y="915895"/>
          <a:ext cx="4460515" cy="4460515"/>
        </a:xfrm>
        <a:prstGeom prst="blockArc">
          <a:avLst>
            <a:gd name="adj1" fmla="val 2451820"/>
            <a:gd name="adj2" fmla="val 8348176"/>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F3CF5A7-5313-4F2A-B2CC-4F70DA81EDF5}">
      <dsp:nvSpPr>
        <dsp:cNvPr id="0" name=""/>
        <dsp:cNvSpPr/>
      </dsp:nvSpPr>
      <dsp:spPr>
        <a:xfrm>
          <a:off x="2220113" y="578748"/>
          <a:ext cx="4460515" cy="4460515"/>
        </a:xfrm>
        <a:prstGeom prst="blockArc">
          <a:avLst>
            <a:gd name="adj1" fmla="val 20520048"/>
            <a:gd name="adj2" fmla="val 3240010"/>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D831DE3-B03C-4708-B1E0-4E22416B0386}">
      <dsp:nvSpPr>
        <dsp:cNvPr id="0" name=""/>
        <dsp:cNvSpPr/>
      </dsp:nvSpPr>
      <dsp:spPr>
        <a:xfrm>
          <a:off x="2209780" y="546071"/>
          <a:ext cx="4460515" cy="4460515"/>
        </a:xfrm>
        <a:prstGeom prst="blockArc">
          <a:avLst>
            <a:gd name="adj1" fmla="val 15603626"/>
            <a:gd name="adj2" fmla="val 20574129"/>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A6F6334-167B-4D93-A2F3-87A89E3C9B6F}">
      <dsp:nvSpPr>
        <dsp:cNvPr id="0" name=""/>
        <dsp:cNvSpPr/>
      </dsp:nvSpPr>
      <dsp:spPr>
        <a:xfrm>
          <a:off x="3038078" y="1783107"/>
          <a:ext cx="2051843" cy="2051843"/>
        </a:xfrm>
        <a:prstGeom prst="ellipse">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s-PE" sz="4600" b="1" kern="1200" dirty="0" smtClean="0"/>
            <a:t>VMA</a:t>
          </a:r>
          <a:endParaRPr lang="es-PE" sz="4600" b="1" kern="1200" dirty="0"/>
        </a:p>
      </dsp:txBody>
      <dsp:txXfrm>
        <a:off x="3338563" y="2083592"/>
        <a:ext cx="1450873" cy="1450873"/>
      </dsp:txXfrm>
    </dsp:sp>
    <dsp:sp modelId="{62D7D3D0-4F58-4B6A-95D7-0FAD1EF8BC3F}">
      <dsp:nvSpPr>
        <dsp:cNvPr id="0" name=""/>
        <dsp:cNvSpPr/>
      </dsp:nvSpPr>
      <dsp:spPr>
        <a:xfrm>
          <a:off x="2791762" y="90920"/>
          <a:ext cx="2544475" cy="1079113"/>
        </a:xfrm>
        <a:prstGeom prst="ellipse">
          <a:avLst/>
        </a:prstGeom>
        <a:solidFill>
          <a:schemeClr val="accent4"/>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RAZÓN DE SER</a:t>
          </a:r>
          <a:endParaRPr lang="es-PE" sz="1300" b="1" kern="1200" dirty="0"/>
        </a:p>
      </dsp:txBody>
      <dsp:txXfrm>
        <a:off x="3164392" y="248952"/>
        <a:ext cx="1799215" cy="763049"/>
      </dsp:txXfrm>
    </dsp:sp>
    <dsp:sp modelId="{3EFD1582-0657-4B83-8A68-F580FF2CFA52}">
      <dsp:nvSpPr>
        <dsp:cNvPr id="0" name=""/>
        <dsp:cNvSpPr/>
      </dsp:nvSpPr>
      <dsp:spPr>
        <a:xfrm>
          <a:off x="5250069" y="1596269"/>
          <a:ext cx="2544475" cy="1079113"/>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DEFINICIONES</a:t>
          </a:r>
          <a:endParaRPr lang="es-PE" sz="1300" b="1" kern="1200" dirty="0"/>
        </a:p>
      </dsp:txBody>
      <dsp:txXfrm>
        <a:off x="5622699" y="1754301"/>
        <a:ext cx="1799215" cy="763049"/>
      </dsp:txXfrm>
    </dsp:sp>
    <dsp:sp modelId="{58C1E273-29FB-4271-A104-FF450D144DC0}">
      <dsp:nvSpPr>
        <dsp:cNvPr id="0" name=""/>
        <dsp:cNvSpPr/>
      </dsp:nvSpPr>
      <dsp:spPr>
        <a:xfrm>
          <a:off x="4458649" y="4031938"/>
          <a:ext cx="2544475" cy="1079113"/>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PROCEDIMIENTOS</a:t>
          </a:r>
          <a:endParaRPr lang="es-PE" sz="1300" b="1" kern="1200" dirty="0"/>
        </a:p>
      </dsp:txBody>
      <dsp:txXfrm>
        <a:off x="4831279" y="4189970"/>
        <a:ext cx="1799215" cy="763049"/>
      </dsp:txXfrm>
    </dsp:sp>
    <dsp:sp modelId="{B12EC859-7D01-44B0-9BB1-FEAF9C0B0472}">
      <dsp:nvSpPr>
        <dsp:cNvPr id="0" name=""/>
        <dsp:cNvSpPr/>
      </dsp:nvSpPr>
      <dsp:spPr>
        <a:xfrm>
          <a:off x="1163511" y="4031940"/>
          <a:ext cx="2544475" cy="1079113"/>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IMPACTOS</a:t>
          </a:r>
          <a:endParaRPr lang="es-PE" sz="1300" b="1" kern="1200" dirty="0"/>
        </a:p>
      </dsp:txBody>
      <dsp:txXfrm>
        <a:off x="1536141" y="4189972"/>
        <a:ext cx="1799215" cy="763049"/>
      </dsp:txXfrm>
    </dsp:sp>
    <dsp:sp modelId="{C60F3679-E3DE-484E-81AE-F1FCDD8E00E5}">
      <dsp:nvSpPr>
        <dsp:cNvPr id="0" name=""/>
        <dsp:cNvSpPr/>
      </dsp:nvSpPr>
      <dsp:spPr>
        <a:xfrm>
          <a:off x="372101" y="1596271"/>
          <a:ext cx="2544475" cy="1079113"/>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RECOMENDACIONES</a:t>
          </a:r>
          <a:endParaRPr lang="es-PE" sz="1300" b="1" kern="1200" dirty="0"/>
        </a:p>
      </dsp:txBody>
      <dsp:txXfrm>
        <a:off x="744731" y="1754303"/>
        <a:ext cx="1799215" cy="76304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B86A3-4AB4-4003-9D2B-D87BDB5D621D}">
      <dsp:nvSpPr>
        <dsp:cNvPr id="0" name=""/>
        <dsp:cNvSpPr/>
      </dsp:nvSpPr>
      <dsp:spPr>
        <a:xfrm>
          <a:off x="1494458" y="552189"/>
          <a:ext cx="4460515" cy="4460515"/>
        </a:xfrm>
        <a:prstGeom prst="blockArc">
          <a:avLst>
            <a:gd name="adj1" fmla="val 11835971"/>
            <a:gd name="adj2" fmla="val 16737576"/>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37DA0EB-CE7A-4B8F-9663-E25C02E463CA}">
      <dsp:nvSpPr>
        <dsp:cNvPr id="0" name=""/>
        <dsp:cNvSpPr/>
      </dsp:nvSpPr>
      <dsp:spPr>
        <a:xfrm>
          <a:off x="1486014" y="578756"/>
          <a:ext cx="4460515" cy="4460515"/>
        </a:xfrm>
        <a:prstGeom prst="blockArc">
          <a:avLst>
            <a:gd name="adj1" fmla="val 7560006"/>
            <a:gd name="adj2" fmla="val 11879961"/>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A3C5BE9-C350-4123-A41E-F58F722B9157}">
      <dsp:nvSpPr>
        <dsp:cNvPr id="0" name=""/>
        <dsp:cNvSpPr/>
      </dsp:nvSpPr>
      <dsp:spPr>
        <a:xfrm>
          <a:off x="1853059" y="915895"/>
          <a:ext cx="4460515" cy="4460515"/>
        </a:xfrm>
        <a:prstGeom prst="blockArc">
          <a:avLst>
            <a:gd name="adj1" fmla="val 2451820"/>
            <a:gd name="adj2" fmla="val 8348176"/>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F3CF5A7-5313-4F2A-B2CC-4F70DA81EDF5}">
      <dsp:nvSpPr>
        <dsp:cNvPr id="0" name=""/>
        <dsp:cNvSpPr/>
      </dsp:nvSpPr>
      <dsp:spPr>
        <a:xfrm>
          <a:off x="2220113" y="578748"/>
          <a:ext cx="4460515" cy="4460515"/>
        </a:xfrm>
        <a:prstGeom prst="blockArc">
          <a:avLst>
            <a:gd name="adj1" fmla="val 20520048"/>
            <a:gd name="adj2" fmla="val 3240010"/>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D831DE3-B03C-4708-B1E0-4E22416B0386}">
      <dsp:nvSpPr>
        <dsp:cNvPr id="0" name=""/>
        <dsp:cNvSpPr/>
      </dsp:nvSpPr>
      <dsp:spPr>
        <a:xfrm>
          <a:off x="2209780" y="546071"/>
          <a:ext cx="4460515" cy="4460515"/>
        </a:xfrm>
        <a:prstGeom prst="blockArc">
          <a:avLst>
            <a:gd name="adj1" fmla="val 15603626"/>
            <a:gd name="adj2" fmla="val 20574129"/>
            <a:gd name="adj3" fmla="val 4637"/>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A6F6334-167B-4D93-A2F3-87A89E3C9B6F}">
      <dsp:nvSpPr>
        <dsp:cNvPr id="0" name=""/>
        <dsp:cNvSpPr/>
      </dsp:nvSpPr>
      <dsp:spPr>
        <a:xfrm>
          <a:off x="3038078" y="1783107"/>
          <a:ext cx="2051843" cy="2051843"/>
        </a:xfrm>
        <a:prstGeom prst="ellipse">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s-PE" sz="4600" b="1" kern="1200" dirty="0" smtClean="0"/>
            <a:t>VMA</a:t>
          </a:r>
          <a:endParaRPr lang="es-PE" sz="4600" b="1" kern="1200" dirty="0"/>
        </a:p>
      </dsp:txBody>
      <dsp:txXfrm>
        <a:off x="3338563" y="2083592"/>
        <a:ext cx="1450873" cy="1450873"/>
      </dsp:txXfrm>
    </dsp:sp>
    <dsp:sp modelId="{62D7D3D0-4F58-4B6A-95D7-0FAD1EF8BC3F}">
      <dsp:nvSpPr>
        <dsp:cNvPr id="0" name=""/>
        <dsp:cNvSpPr/>
      </dsp:nvSpPr>
      <dsp:spPr>
        <a:xfrm>
          <a:off x="2791762" y="90920"/>
          <a:ext cx="2544475" cy="1079113"/>
        </a:xfrm>
        <a:prstGeom prst="ellipse">
          <a:avLst/>
        </a:prstGeom>
        <a:solidFill>
          <a:srgbClr val="00B050"/>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RAZÓN DE SER</a:t>
          </a:r>
          <a:endParaRPr lang="es-PE" sz="1300" b="1" kern="1200" dirty="0"/>
        </a:p>
      </dsp:txBody>
      <dsp:txXfrm>
        <a:off x="3164392" y="248952"/>
        <a:ext cx="1799215" cy="763049"/>
      </dsp:txXfrm>
    </dsp:sp>
    <dsp:sp modelId="{3EFD1582-0657-4B83-8A68-F580FF2CFA52}">
      <dsp:nvSpPr>
        <dsp:cNvPr id="0" name=""/>
        <dsp:cNvSpPr/>
      </dsp:nvSpPr>
      <dsp:spPr>
        <a:xfrm>
          <a:off x="5250069" y="1596269"/>
          <a:ext cx="2544475" cy="1079113"/>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DEFINICIONES</a:t>
          </a:r>
          <a:endParaRPr lang="es-PE" sz="1300" b="1" kern="1200" dirty="0"/>
        </a:p>
      </dsp:txBody>
      <dsp:txXfrm>
        <a:off x="5622699" y="1754301"/>
        <a:ext cx="1799215" cy="763049"/>
      </dsp:txXfrm>
    </dsp:sp>
    <dsp:sp modelId="{58C1E273-29FB-4271-A104-FF450D144DC0}">
      <dsp:nvSpPr>
        <dsp:cNvPr id="0" name=""/>
        <dsp:cNvSpPr/>
      </dsp:nvSpPr>
      <dsp:spPr>
        <a:xfrm>
          <a:off x="4458649" y="4031938"/>
          <a:ext cx="2544475" cy="1079113"/>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PROCEDIMIENTOS</a:t>
          </a:r>
          <a:endParaRPr lang="es-PE" sz="1300" b="1" kern="1200" dirty="0"/>
        </a:p>
      </dsp:txBody>
      <dsp:txXfrm>
        <a:off x="4831279" y="4189970"/>
        <a:ext cx="1799215" cy="763049"/>
      </dsp:txXfrm>
    </dsp:sp>
    <dsp:sp modelId="{B12EC859-7D01-44B0-9BB1-FEAF9C0B0472}">
      <dsp:nvSpPr>
        <dsp:cNvPr id="0" name=""/>
        <dsp:cNvSpPr/>
      </dsp:nvSpPr>
      <dsp:spPr>
        <a:xfrm>
          <a:off x="1163511" y="4031940"/>
          <a:ext cx="2544475" cy="1079113"/>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IMPACTOS</a:t>
          </a:r>
          <a:endParaRPr lang="es-PE" sz="1300" b="1" kern="1200" dirty="0"/>
        </a:p>
      </dsp:txBody>
      <dsp:txXfrm>
        <a:off x="1536141" y="4189972"/>
        <a:ext cx="1799215" cy="763049"/>
      </dsp:txXfrm>
    </dsp:sp>
    <dsp:sp modelId="{C60F3679-E3DE-484E-81AE-F1FCDD8E00E5}">
      <dsp:nvSpPr>
        <dsp:cNvPr id="0" name=""/>
        <dsp:cNvSpPr/>
      </dsp:nvSpPr>
      <dsp:spPr>
        <a:xfrm>
          <a:off x="372101" y="1596271"/>
          <a:ext cx="2544475" cy="1079113"/>
        </a:xfrm>
        <a:prstGeom prst="ellipse">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PE" sz="1300" b="1" kern="1200" dirty="0" smtClean="0"/>
            <a:t>RECOMENDACIONES</a:t>
          </a:r>
          <a:endParaRPr lang="es-PE" sz="1300" b="1" kern="1200" dirty="0"/>
        </a:p>
      </dsp:txBody>
      <dsp:txXfrm>
        <a:off x="744731" y="1754303"/>
        <a:ext cx="1799215" cy="7630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46544-7F8E-43D9-A075-504511DD8CB8}" type="datetimeFigureOut">
              <a:rPr lang="es-ES" smtClean="0"/>
              <a:t>24/05/2018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EE54E-77DA-4C39-94E1-0E0697EC4380}" type="slidenum">
              <a:rPr lang="es-ES" smtClean="0"/>
              <a:t>‹Nº›</a:t>
            </a:fld>
            <a:endParaRPr lang="es-ES"/>
          </a:p>
        </p:txBody>
      </p:sp>
    </p:spTree>
    <p:extLst>
      <p:ext uri="{BB962C8B-B14F-4D97-AF65-F5344CB8AC3E}">
        <p14:creationId xmlns:p14="http://schemas.microsoft.com/office/powerpoint/2010/main" val="29300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HfBqud6go18"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youtube.com/watch?v=XubW47Eo_oQ"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PE" dirty="0" smtClean="0"/>
              <a:t>Nivel</a:t>
            </a:r>
            <a:r>
              <a:rPr lang="es-PE" baseline="0" dirty="0" smtClean="0"/>
              <a:t> 1 UND               Conociendo su Importancia (qué es, cómo se perjudica el medioambiente y la </a:t>
            </a:r>
            <a:r>
              <a:rPr lang="es-PE" baseline="0" dirty="0" err="1" smtClean="0"/>
              <a:t>eps</a:t>
            </a:r>
            <a:r>
              <a:rPr lang="es-PE" baseline="0" dirty="0" smtClean="0"/>
              <a:t>, cómo impacta en su economía, qué deben hacer para ayudar al medioambiente, a la </a:t>
            </a:r>
            <a:r>
              <a:rPr lang="es-PE" baseline="0" dirty="0" err="1" smtClean="0"/>
              <a:t>eps</a:t>
            </a:r>
            <a:r>
              <a:rPr lang="es-PE" baseline="0" dirty="0" smtClean="0"/>
              <a:t> y a sus economías mismas)</a:t>
            </a:r>
          </a:p>
          <a:p>
            <a:r>
              <a:rPr lang="es-PE" baseline="0" dirty="0" smtClean="0"/>
              <a:t>Nivel 2 EPS                Valorando sus Beneficios (qué es, cómo impacta en nuestros costos e ingresos, cómo evitamos multas, cómo mejoramos muestra imagen sostenibilidad medioambiental, qué deben hacer ellos, qué debemos hacer nosotros)</a:t>
            </a:r>
          </a:p>
          <a:p>
            <a:r>
              <a:rPr lang="es-PE" baseline="0" dirty="0" smtClean="0"/>
              <a:t>Nivel 3 Gestor VMA     Gestionando su Implementación (todo lo anterior, cuál es la normativa, cuáles son los procedimientos y manuales a seguir, cómo gestionamos el aplicativo VMA, cómo </a:t>
            </a:r>
            <a:r>
              <a:rPr lang="es-PE" baseline="0" dirty="0" err="1" smtClean="0"/>
              <a:t>operativizamos</a:t>
            </a:r>
            <a:r>
              <a:rPr lang="es-PE" baseline="0" dirty="0" smtClean="0"/>
              <a:t> el VMA, cuáles son los objetivos)</a:t>
            </a:r>
          </a:p>
          <a:p>
            <a:endParaRPr lang="es-PE" baseline="0" dirty="0" smtClean="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1</a:t>
            </a:fld>
            <a:endParaRPr lang="es-ES"/>
          </a:p>
        </p:txBody>
      </p:sp>
    </p:spTree>
    <p:extLst>
      <p:ext uri="{BB962C8B-B14F-4D97-AF65-F5344CB8AC3E}">
        <p14:creationId xmlns:p14="http://schemas.microsoft.com/office/powerpoint/2010/main" val="3608332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smtClean="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10</a:t>
            </a:fld>
            <a:endParaRPr lang="es-ES"/>
          </a:p>
        </p:txBody>
      </p:sp>
    </p:spTree>
    <p:extLst>
      <p:ext uri="{BB962C8B-B14F-4D97-AF65-F5344CB8AC3E}">
        <p14:creationId xmlns:p14="http://schemas.microsoft.com/office/powerpoint/2010/main" val="405476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11</a:t>
            </a:fld>
            <a:endParaRPr lang="es-ES"/>
          </a:p>
        </p:txBody>
      </p:sp>
    </p:spTree>
    <p:extLst>
      <p:ext uri="{BB962C8B-B14F-4D97-AF65-F5344CB8AC3E}">
        <p14:creationId xmlns:p14="http://schemas.microsoft.com/office/powerpoint/2010/main" val="4054766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12</a:t>
            </a:fld>
            <a:endParaRPr lang="es-ES"/>
          </a:p>
        </p:txBody>
      </p:sp>
    </p:spTree>
    <p:extLst>
      <p:ext uri="{BB962C8B-B14F-4D97-AF65-F5344CB8AC3E}">
        <p14:creationId xmlns:p14="http://schemas.microsoft.com/office/powerpoint/2010/main" val="2989236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19</a:t>
            </a:fld>
            <a:endParaRPr lang="es-ES" dirty="0"/>
          </a:p>
        </p:txBody>
      </p:sp>
    </p:spTree>
    <p:extLst>
      <p:ext uri="{BB962C8B-B14F-4D97-AF65-F5344CB8AC3E}">
        <p14:creationId xmlns:p14="http://schemas.microsoft.com/office/powerpoint/2010/main" val="333638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20</a:t>
            </a:fld>
            <a:endParaRPr lang="es-ES" dirty="0"/>
          </a:p>
        </p:txBody>
      </p:sp>
    </p:spTree>
    <p:extLst>
      <p:ext uri="{BB962C8B-B14F-4D97-AF65-F5344CB8AC3E}">
        <p14:creationId xmlns:p14="http://schemas.microsoft.com/office/powerpoint/2010/main" val="333638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21</a:t>
            </a:fld>
            <a:endParaRPr lang="es-ES" dirty="0"/>
          </a:p>
        </p:txBody>
      </p:sp>
    </p:spTree>
    <p:extLst>
      <p:ext uri="{BB962C8B-B14F-4D97-AF65-F5344CB8AC3E}">
        <p14:creationId xmlns:p14="http://schemas.microsoft.com/office/powerpoint/2010/main" val="3336384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22</a:t>
            </a:fld>
            <a:endParaRPr lang="es-ES" dirty="0"/>
          </a:p>
        </p:txBody>
      </p:sp>
    </p:spTree>
    <p:extLst>
      <p:ext uri="{BB962C8B-B14F-4D97-AF65-F5344CB8AC3E}">
        <p14:creationId xmlns:p14="http://schemas.microsoft.com/office/powerpoint/2010/main" val="3336384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23</a:t>
            </a:fld>
            <a:endParaRPr lang="es-ES" dirty="0"/>
          </a:p>
        </p:txBody>
      </p:sp>
    </p:spTree>
    <p:extLst>
      <p:ext uri="{BB962C8B-B14F-4D97-AF65-F5344CB8AC3E}">
        <p14:creationId xmlns:p14="http://schemas.microsoft.com/office/powerpoint/2010/main" val="3336384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24</a:t>
            </a:fld>
            <a:endParaRPr lang="es-ES" dirty="0"/>
          </a:p>
        </p:txBody>
      </p:sp>
    </p:spTree>
    <p:extLst>
      <p:ext uri="{BB962C8B-B14F-4D97-AF65-F5344CB8AC3E}">
        <p14:creationId xmlns:p14="http://schemas.microsoft.com/office/powerpoint/2010/main" val="333638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25</a:t>
            </a:fld>
            <a:endParaRPr lang="es-ES"/>
          </a:p>
        </p:txBody>
      </p:sp>
    </p:spTree>
    <p:extLst>
      <p:ext uri="{BB962C8B-B14F-4D97-AF65-F5344CB8AC3E}">
        <p14:creationId xmlns:p14="http://schemas.microsoft.com/office/powerpoint/2010/main" val="298923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83EE54E-77DA-4C39-94E1-0E0697EC4380}" type="slidenum">
              <a:rPr lang="es-ES" smtClean="0"/>
              <a:t>2</a:t>
            </a:fld>
            <a:endParaRPr lang="es-ES"/>
          </a:p>
        </p:txBody>
      </p:sp>
    </p:spTree>
    <p:extLst>
      <p:ext uri="{BB962C8B-B14F-4D97-AF65-F5344CB8AC3E}">
        <p14:creationId xmlns:p14="http://schemas.microsoft.com/office/powerpoint/2010/main" val="3297031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40</a:t>
            </a:fld>
            <a:endParaRPr lang="es-ES"/>
          </a:p>
        </p:txBody>
      </p:sp>
    </p:spTree>
    <p:extLst>
      <p:ext uri="{BB962C8B-B14F-4D97-AF65-F5344CB8AC3E}">
        <p14:creationId xmlns:p14="http://schemas.microsoft.com/office/powerpoint/2010/main" val="2006206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41</a:t>
            </a:fld>
            <a:endParaRPr lang="es-ES"/>
          </a:p>
        </p:txBody>
      </p:sp>
    </p:spTree>
    <p:extLst>
      <p:ext uri="{BB962C8B-B14F-4D97-AF65-F5344CB8AC3E}">
        <p14:creationId xmlns:p14="http://schemas.microsoft.com/office/powerpoint/2010/main" val="2989236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46</a:t>
            </a:fld>
            <a:endParaRPr lang="es-ES"/>
          </a:p>
        </p:txBody>
      </p:sp>
    </p:spTree>
    <p:extLst>
      <p:ext uri="{BB962C8B-B14F-4D97-AF65-F5344CB8AC3E}">
        <p14:creationId xmlns:p14="http://schemas.microsoft.com/office/powerpoint/2010/main" val="2989236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hlinkClick r:id="rId3"/>
              </a:rPr>
              <a:t>https://www.youtube.com/watch?v=HfBqud6go18</a:t>
            </a:r>
            <a:r>
              <a:rPr lang="es-ES" dirty="0" smtClean="0"/>
              <a:t>     todo el VMA en Puno</a:t>
            </a:r>
          </a:p>
          <a:p>
            <a:endParaRPr lang="es-ES" dirty="0" smtClean="0"/>
          </a:p>
          <a:p>
            <a:r>
              <a:rPr lang="es-ES" dirty="0" smtClean="0">
                <a:hlinkClick r:id="rId4"/>
              </a:rPr>
              <a:t>https://www.youtube.com/watch?v=XubW47Eo_oQ</a:t>
            </a:r>
            <a:r>
              <a:rPr lang="es-ES" dirty="0" smtClean="0"/>
              <a:t>     alternativas de tratamiento VMA</a:t>
            </a:r>
          </a:p>
          <a:p>
            <a:endParaRPr lang="es-ES" dirty="0" smtClean="0"/>
          </a:p>
          <a:p>
            <a:r>
              <a:rPr lang="es-ES" dirty="0" smtClean="0"/>
              <a:t>https://www.youtube.com/watch?v=XMvncTxCLB4</a:t>
            </a:r>
            <a:r>
              <a:rPr lang="es-ES" baseline="0" dirty="0" smtClean="0"/>
              <a:t>      contaminación del agua</a:t>
            </a:r>
          </a:p>
          <a:p>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https://www.youtube.com/watch?v=ANNNiVYqx-s     </a:t>
            </a:r>
            <a:r>
              <a:rPr lang="es-ES" baseline="0" dirty="0" smtClean="0"/>
              <a:t> cuidado del alcantarillado</a:t>
            </a:r>
            <a:endParaRPr lang="es-ES" dirty="0" smtClean="0"/>
          </a:p>
          <a:p>
            <a:endParaRPr lang="es-ES" dirty="0" smtClean="0"/>
          </a:p>
          <a:p>
            <a:endParaRPr lang="es-ES" dirty="0" smtClean="0"/>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983EE54E-77DA-4C39-94E1-0E0697EC4380}" type="slidenum">
              <a:rPr lang="es-ES" smtClean="0"/>
              <a:t>52</a:t>
            </a:fld>
            <a:endParaRPr lang="es-ES"/>
          </a:p>
        </p:txBody>
      </p:sp>
    </p:spTree>
    <p:extLst>
      <p:ext uri="{BB962C8B-B14F-4D97-AF65-F5344CB8AC3E}">
        <p14:creationId xmlns:p14="http://schemas.microsoft.com/office/powerpoint/2010/main" val="32970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83EE54E-77DA-4C39-94E1-0E0697EC4380}" type="slidenum">
              <a:rPr lang="es-ES" smtClean="0"/>
              <a:t>3</a:t>
            </a:fld>
            <a:endParaRPr lang="es-ES"/>
          </a:p>
        </p:txBody>
      </p:sp>
    </p:spTree>
    <p:extLst>
      <p:ext uri="{BB962C8B-B14F-4D97-AF65-F5344CB8AC3E}">
        <p14:creationId xmlns:p14="http://schemas.microsoft.com/office/powerpoint/2010/main" val="329703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83EE54E-77DA-4C39-94E1-0E0697EC4380}" type="slidenum">
              <a:rPr lang="es-ES" smtClean="0"/>
              <a:t>4</a:t>
            </a:fld>
            <a:endParaRPr lang="es-ES"/>
          </a:p>
        </p:txBody>
      </p:sp>
    </p:spTree>
    <p:extLst>
      <p:ext uri="{BB962C8B-B14F-4D97-AF65-F5344CB8AC3E}">
        <p14:creationId xmlns:p14="http://schemas.microsoft.com/office/powerpoint/2010/main" val="329703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83EE54E-77DA-4C39-94E1-0E0697EC4380}" type="slidenum">
              <a:rPr lang="es-ES" smtClean="0"/>
              <a:t>5</a:t>
            </a:fld>
            <a:endParaRPr lang="es-ES"/>
          </a:p>
        </p:txBody>
      </p:sp>
    </p:spTree>
    <p:extLst>
      <p:ext uri="{BB962C8B-B14F-4D97-AF65-F5344CB8AC3E}">
        <p14:creationId xmlns:p14="http://schemas.microsoft.com/office/powerpoint/2010/main" val="329703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83EE54E-77DA-4C39-94E1-0E0697EC4380}" type="slidenum">
              <a:rPr lang="es-ES" smtClean="0"/>
              <a:t>6</a:t>
            </a:fld>
            <a:endParaRPr lang="es-ES"/>
          </a:p>
        </p:txBody>
      </p:sp>
    </p:spTree>
    <p:extLst>
      <p:ext uri="{BB962C8B-B14F-4D97-AF65-F5344CB8AC3E}">
        <p14:creationId xmlns:p14="http://schemas.microsoft.com/office/powerpoint/2010/main" val="329703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7</a:t>
            </a:fld>
            <a:endParaRPr lang="es-ES"/>
          </a:p>
        </p:txBody>
      </p:sp>
    </p:spTree>
    <p:extLst>
      <p:ext uri="{BB962C8B-B14F-4D97-AF65-F5344CB8AC3E}">
        <p14:creationId xmlns:p14="http://schemas.microsoft.com/office/powerpoint/2010/main" val="298923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8</a:t>
            </a:fld>
            <a:endParaRPr lang="es-ES"/>
          </a:p>
        </p:txBody>
      </p:sp>
    </p:spTree>
    <p:extLst>
      <p:ext uri="{BB962C8B-B14F-4D97-AF65-F5344CB8AC3E}">
        <p14:creationId xmlns:p14="http://schemas.microsoft.com/office/powerpoint/2010/main" val="298923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smtClean="0"/>
          </a:p>
        </p:txBody>
      </p:sp>
      <p:sp>
        <p:nvSpPr>
          <p:cNvPr id="4" name="3 Marcador de número de diapositiva"/>
          <p:cNvSpPr>
            <a:spLocks noGrp="1"/>
          </p:cNvSpPr>
          <p:nvPr>
            <p:ph type="sldNum" sz="quarter" idx="10"/>
          </p:nvPr>
        </p:nvSpPr>
        <p:spPr/>
        <p:txBody>
          <a:bodyPr/>
          <a:lstStyle/>
          <a:p>
            <a:fld id="{983EE54E-77DA-4C39-94E1-0E0697EC4380}" type="slidenum">
              <a:rPr lang="es-ES" smtClean="0"/>
              <a:t>9</a:t>
            </a:fld>
            <a:endParaRPr lang="es-ES"/>
          </a:p>
        </p:txBody>
      </p:sp>
    </p:spTree>
    <p:extLst>
      <p:ext uri="{BB962C8B-B14F-4D97-AF65-F5344CB8AC3E}">
        <p14:creationId xmlns:p14="http://schemas.microsoft.com/office/powerpoint/2010/main" val="4054766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5/24/2018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5/24/2018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5/24/2018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0.jpeg"/><Relationship Id="rId5" Type="http://schemas.openxmlformats.org/officeDocument/2006/relationships/diagramQuickStyle" Target="../diagrams/quickStyle4.xml"/><Relationship Id="rId10" Type="http://schemas.openxmlformats.org/officeDocument/2006/relationships/image" Target="../media/image18.jpeg"/><Relationship Id="rId4" Type="http://schemas.openxmlformats.org/officeDocument/2006/relationships/diagramLayout" Target="../diagrams/layout4.xm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13" Type="http://schemas.microsoft.com/office/2007/relationships/diagramDrawing" Target="../diagrams/drawing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Colors" Target="../diagrams/colors7.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0" Type="http://schemas.openxmlformats.org/officeDocument/2006/relationships/diagramLayout" Target="../diagrams/layout7.xml"/><Relationship Id="rId4" Type="http://schemas.openxmlformats.org/officeDocument/2006/relationships/diagramLayout" Target="../diagrams/layout6.xml"/><Relationship Id="rId9"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8.xml"/><Relationship Id="rId11" Type="http://schemas.openxmlformats.org/officeDocument/2006/relationships/image" Target="../media/image37.jpeg"/><Relationship Id="rId5" Type="http://schemas.openxmlformats.org/officeDocument/2006/relationships/diagramLayout" Target="../diagrams/layout8.xml"/><Relationship Id="rId10" Type="http://schemas.openxmlformats.org/officeDocument/2006/relationships/image" Target="../media/image36.jpeg"/><Relationship Id="rId4" Type="http://schemas.openxmlformats.org/officeDocument/2006/relationships/diagramData" Target="../diagrams/data8.xm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8.pn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image" Target="../media/image39.jpeg"/><Relationship Id="rId5" Type="http://schemas.openxmlformats.org/officeDocument/2006/relationships/diagramLayout" Target="../diagrams/layout9.xml"/><Relationship Id="rId10" Type="http://schemas.openxmlformats.org/officeDocument/2006/relationships/image" Target="../media/image35.png"/><Relationship Id="rId4" Type="http://schemas.openxmlformats.org/officeDocument/2006/relationships/diagramData" Target="../diagrams/data9.xml"/><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png"/><Relationship Id="rId7" Type="http://schemas.openxmlformats.org/officeDocument/2006/relationships/diagramColors" Target="../diagrams/colors1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42.jpeg"/><Relationship Id="rId5" Type="http://schemas.openxmlformats.org/officeDocument/2006/relationships/diagramLayout" Target="../diagrams/layout10.xml"/><Relationship Id="rId10" Type="http://schemas.openxmlformats.org/officeDocument/2006/relationships/image" Target="../media/image41.jpeg"/><Relationship Id="rId4" Type="http://schemas.openxmlformats.org/officeDocument/2006/relationships/diagramData" Target="../diagrams/data10.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8.png"/><Relationship Id="rId7" Type="http://schemas.openxmlformats.org/officeDocument/2006/relationships/diagramColors" Target="../diagrams/colors1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45.jpeg"/><Relationship Id="rId5" Type="http://schemas.openxmlformats.org/officeDocument/2006/relationships/diagramLayout" Target="../diagrams/layout11.xml"/><Relationship Id="rId10" Type="http://schemas.openxmlformats.org/officeDocument/2006/relationships/image" Target="../media/image44.jpeg"/><Relationship Id="rId4" Type="http://schemas.openxmlformats.org/officeDocument/2006/relationships/diagramData" Target="../diagrams/data11.xml"/><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8.png"/><Relationship Id="rId7" Type="http://schemas.openxmlformats.org/officeDocument/2006/relationships/diagramColors" Target="../diagrams/colors1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image" Target="../media/image48.jpeg"/><Relationship Id="rId5" Type="http://schemas.openxmlformats.org/officeDocument/2006/relationships/diagramLayout" Target="../diagrams/layout12.xml"/><Relationship Id="rId10" Type="http://schemas.openxmlformats.org/officeDocument/2006/relationships/image" Target="../media/image47.gif"/><Relationship Id="rId4" Type="http://schemas.openxmlformats.org/officeDocument/2006/relationships/diagramData" Target="../diagrams/data12.xml"/><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8.png"/><Relationship Id="rId7" Type="http://schemas.openxmlformats.org/officeDocument/2006/relationships/diagramColors" Target="../diagrams/colors1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13.xml"/><Relationship Id="rId11" Type="http://schemas.openxmlformats.org/officeDocument/2006/relationships/image" Target="../media/image50.jpeg"/><Relationship Id="rId5" Type="http://schemas.openxmlformats.org/officeDocument/2006/relationships/diagramLayout" Target="../diagrams/layout13.xml"/><Relationship Id="rId10" Type="http://schemas.openxmlformats.org/officeDocument/2006/relationships/image" Target="../media/image49.jpeg"/><Relationship Id="rId4" Type="http://schemas.openxmlformats.org/officeDocument/2006/relationships/diagramData" Target="../diagrams/data13.xml"/><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4.xml"/><Relationship Id="rId11" Type="http://schemas.openxmlformats.org/officeDocument/2006/relationships/image" Target="../media/image20.jpeg"/><Relationship Id="rId5" Type="http://schemas.openxmlformats.org/officeDocument/2006/relationships/diagramQuickStyle" Target="../diagrams/quickStyle14.xml"/><Relationship Id="rId10" Type="http://schemas.openxmlformats.org/officeDocument/2006/relationships/image" Target="../media/image18.jpeg"/><Relationship Id="rId4" Type="http://schemas.openxmlformats.org/officeDocument/2006/relationships/diagramLayout" Target="../diagrams/layout14.xml"/><Relationship Id="rId9" Type="http://schemas.openxmlformats.org/officeDocument/2006/relationships/image" Target="../media/image17.jpeg"/></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6.jpe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20.xml"/><Relationship Id="rId11" Type="http://schemas.openxmlformats.org/officeDocument/2006/relationships/image" Target="../media/image20.jpeg"/><Relationship Id="rId5" Type="http://schemas.openxmlformats.org/officeDocument/2006/relationships/diagramQuickStyle" Target="../diagrams/quickStyle20.xml"/><Relationship Id="rId10" Type="http://schemas.openxmlformats.org/officeDocument/2006/relationships/image" Target="../media/image18.jpeg"/><Relationship Id="rId4" Type="http://schemas.openxmlformats.org/officeDocument/2006/relationships/diagramLayout" Target="../diagrams/layout20.xml"/><Relationship Id="rId9" Type="http://schemas.openxmlformats.org/officeDocument/2006/relationships/image" Target="../media/image17.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2.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3" Type="http://schemas.openxmlformats.org/officeDocument/2006/relationships/diagramData" Target="../diagrams/data21.xml"/><Relationship Id="rId7" Type="http://schemas.microsoft.com/office/2007/relationships/diagramDrawing" Target="../diagrams/drawing21.xml"/><Relationship Id="rId12"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1.xml"/><Relationship Id="rId11" Type="http://schemas.openxmlformats.org/officeDocument/2006/relationships/image" Target="../media/image20.jpeg"/><Relationship Id="rId5" Type="http://schemas.openxmlformats.org/officeDocument/2006/relationships/diagramQuickStyle" Target="../diagrams/quickStyle21.xml"/><Relationship Id="rId10" Type="http://schemas.openxmlformats.org/officeDocument/2006/relationships/image" Target="../media/image18.jpeg"/><Relationship Id="rId4" Type="http://schemas.openxmlformats.org/officeDocument/2006/relationships/diagramLayout" Target="../diagrams/layout21.xml"/><Relationship Id="rId9" Type="http://schemas.openxmlformats.org/officeDocument/2006/relationships/image" Target="../media/image17.jpeg"/></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5.jpeg"/><Relationship Id="rId4" Type="http://schemas.openxmlformats.org/officeDocument/2006/relationships/diagramData" Target="../diagrams/data1.xml"/><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4.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8.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youtube.com/watch?v=HfBqud6go18"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gdelaguila@proagua.pe"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youtube.com/watch?v=ANNNiVYqx-s"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9.jpeg"/><Relationship Id="rId5" Type="http://schemas.openxmlformats.org/officeDocument/2006/relationships/diagramQuickStyle" Target="../diagrams/quickStyle2.xml"/><Relationship Id="rId10" Type="http://schemas.openxmlformats.org/officeDocument/2006/relationships/image" Target="../media/image18.jpeg"/><Relationship Id="rId4" Type="http://schemas.openxmlformats.org/officeDocument/2006/relationships/diagramLayout" Target="../diagrams/layout2.xml"/><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0.jpeg"/><Relationship Id="rId5" Type="http://schemas.openxmlformats.org/officeDocument/2006/relationships/diagramQuickStyle" Target="../diagrams/quickStyle3.xml"/><Relationship Id="rId10" Type="http://schemas.openxmlformats.org/officeDocument/2006/relationships/image" Target="../media/image18.jpeg"/><Relationship Id="rId4" Type="http://schemas.openxmlformats.org/officeDocument/2006/relationships/diagramLayout" Target="../diagrams/layout3.xm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D7E4348-860F-4233-9899-A082B119ACBD}"/>
              </a:ext>
            </a:extLst>
          </p:cNvPr>
          <p:cNvSpPr>
            <a:spLocks noGrp="1"/>
          </p:cNvSpPr>
          <p:nvPr>
            <p:ph type="ctrTitle"/>
          </p:nvPr>
        </p:nvSpPr>
        <p:spPr>
          <a:xfrm>
            <a:off x="2345709" y="1784547"/>
            <a:ext cx="7506269" cy="1515533"/>
          </a:xfrm>
        </p:spPr>
        <p:txBody>
          <a:bodyPr/>
          <a:lstStyle/>
          <a:p>
            <a:r>
              <a:rPr lang="es-ES" sz="4400" b="1" dirty="0" smtClean="0"/>
              <a:t>Valores Máximos Admisibles</a:t>
            </a:r>
            <a:r>
              <a:rPr lang="es-ES" sz="3200" dirty="0"/>
              <a:t/>
            </a:r>
            <a:br>
              <a:rPr lang="es-ES" sz="3200" dirty="0"/>
            </a:br>
            <a:r>
              <a:rPr lang="es-ES" sz="3200" dirty="0" smtClean="0"/>
              <a:t>Conociendo su Importancia</a:t>
            </a:r>
            <a:endParaRPr lang="es-ES" sz="3200" b="1" dirty="0"/>
          </a:p>
        </p:txBody>
      </p:sp>
      <p:sp>
        <p:nvSpPr>
          <p:cNvPr id="3" name="Subtítulo 2">
            <a:extLst>
              <a:ext uri="{FF2B5EF4-FFF2-40B4-BE49-F238E27FC236}">
                <a16:creationId xmlns:a16="http://schemas.microsoft.com/office/drawing/2014/main" xmlns="" id="{7350D2E2-D3A1-4EDB-8638-F2EBA2713539}"/>
              </a:ext>
            </a:extLst>
          </p:cNvPr>
          <p:cNvSpPr>
            <a:spLocks noGrp="1"/>
          </p:cNvSpPr>
          <p:nvPr>
            <p:ph type="subTitle" idx="1"/>
          </p:nvPr>
        </p:nvSpPr>
        <p:spPr>
          <a:xfrm>
            <a:off x="2743770" y="3838433"/>
            <a:ext cx="6738582" cy="1279477"/>
          </a:xfrm>
        </p:spPr>
        <p:txBody>
          <a:bodyPr>
            <a:normAutofit/>
          </a:bodyPr>
          <a:lstStyle/>
          <a:p>
            <a:r>
              <a:rPr lang="es-ES" sz="2200" dirty="0"/>
              <a:t>Expositor: Guillermo del Aguila (Lic. en Gestión y Alta Dirección de Organizaciones Públicas)</a:t>
            </a:r>
          </a:p>
        </p:txBody>
      </p:sp>
      <p:sp>
        <p:nvSpPr>
          <p:cNvPr id="5" name="Subtítulo 2">
            <a:extLst>
              <a:ext uri="{FF2B5EF4-FFF2-40B4-BE49-F238E27FC236}">
                <a16:creationId xmlns:a16="http://schemas.microsoft.com/office/drawing/2014/main" xmlns="" id="{DFE309AB-6238-4D10-88B5-B7054A5B9F25}"/>
              </a:ext>
            </a:extLst>
          </p:cNvPr>
          <p:cNvSpPr txBox="1">
            <a:spLocks/>
          </p:cNvSpPr>
          <p:nvPr/>
        </p:nvSpPr>
        <p:spPr>
          <a:xfrm>
            <a:off x="9341938" y="6383169"/>
            <a:ext cx="2742229" cy="341198"/>
          </a:xfrm>
          <a:prstGeom prst="rect">
            <a:avLst/>
          </a:prstGeom>
        </p:spPr>
        <p:txBody>
          <a:bodyPr vert="horz" lIns="91440" tIns="45720" rIns="91440" bIns="45720" rtlCol="0" anchor="t">
            <a:normAutofit fontScale="85000" lnSpcReduction="10000"/>
          </a:bodyPr>
          <a:lstStyle>
            <a:lvl1pPr marL="0" indent="0" algn="ctr" defTabSz="457200" rtl="0" eaLnBrk="1" latinLnBrk="0" hangingPunct="1">
              <a:spcBef>
                <a:spcPct val="20000"/>
              </a:spcBef>
              <a:spcAft>
                <a:spcPts val="600"/>
              </a:spcAft>
              <a:buClr>
                <a:schemeClr val="accent1"/>
              </a:buClr>
              <a:buSzPct val="11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buClr>
              <a:buSzPct val="11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gn="l"/>
            <a:r>
              <a:rPr lang="es-ES" b="1" dirty="0" smtClean="0"/>
              <a:t>ILO, </a:t>
            </a:r>
            <a:r>
              <a:rPr lang="es-ES" b="1" dirty="0" smtClean="0"/>
              <a:t>24 </a:t>
            </a:r>
            <a:r>
              <a:rPr lang="es-ES" b="1" dirty="0" smtClean="0"/>
              <a:t>de Mayo </a:t>
            </a:r>
            <a:r>
              <a:rPr lang="es-ES" b="1" dirty="0"/>
              <a:t>del </a:t>
            </a:r>
            <a:r>
              <a:rPr lang="es-ES" b="1" dirty="0" smtClean="0"/>
              <a:t>2018</a:t>
            </a:r>
            <a:endParaRPr lang="es-ES" b="1" dirty="0"/>
          </a:p>
        </p:txBody>
      </p:sp>
      <p:pic>
        <p:nvPicPr>
          <p:cNvPr id="6" name="Imagen 5">
            <a:extLst>
              <a:ext uri="{FF2B5EF4-FFF2-40B4-BE49-F238E27FC236}">
                <a16:creationId xmlns:a16="http://schemas.microsoft.com/office/drawing/2014/main" xmlns="" id="{314EF146-AA4E-44A7-9A77-2A9EA3F0D17D}"/>
              </a:ext>
            </a:extLst>
          </p:cNvPr>
          <p:cNvPicPr>
            <a:picLocks noChangeAspect="1"/>
          </p:cNvPicPr>
          <p:nvPr/>
        </p:nvPicPr>
        <p:blipFill rotWithShape="1">
          <a:blip r:embed="rId3"/>
          <a:srcRect l="28102" t="57425" r="55923" b="31568"/>
          <a:stretch/>
        </p:blipFill>
        <p:spPr>
          <a:xfrm>
            <a:off x="116949" y="6139160"/>
            <a:ext cx="1463297" cy="630180"/>
          </a:xfrm>
          <a:prstGeom prst="rect">
            <a:avLst/>
          </a:prstGeom>
        </p:spPr>
      </p:pic>
      <p:pic>
        <p:nvPicPr>
          <p:cNvPr id="7" name="Imagen 6">
            <a:extLst>
              <a:ext uri="{FF2B5EF4-FFF2-40B4-BE49-F238E27FC236}">
                <a16:creationId xmlns:a16="http://schemas.microsoft.com/office/drawing/2014/main" xmlns="" id="{938EEA88-8EF5-4FC9-9244-7DE92E05B0F6}"/>
              </a:ext>
            </a:extLst>
          </p:cNvPr>
          <p:cNvPicPr>
            <a:picLocks noChangeAspect="1"/>
          </p:cNvPicPr>
          <p:nvPr/>
        </p:nvPicPr>
        <p:blipFill rotWithShape="1">
          <a:blip r:embed="rId4"/>
          <a:srcRect l="30761" t="16194" r="56623" b="71866"/>
          <a:stretch/>
        </p:blipFill>
        <p:spPr>
          <a:xfrm>
            <a:off x="0" y="0"/>
            <a:ext cx="1538093" cy="909851"/>
          </a:xfrm>
          <a:prstGeom prst="rect">
            <a:avLst/>
          </a:prstGeom>
        </p:spPr>
      </p:pic>
      <p:pic>
        <p:nvPicPr>
          <p:cNvPr id="10" name="Imagen 9">
            <a:extLst>
              <a:ext uri="{FF2B5EF4-FFF2-40B4-BE49-F238E27FC236}">
                <a16:creationId xmlns:a16="http://schemas.microsoft.com/office/drawing/2014/main" xmlns="" id="{5D1185B8-BAB1-48E2-AE04-A133000F94B7}"/>
              </a:ext>
            </a:extLst>
          </p:cNvPr>
          <p:cNvPicPr>
            <a:picLocks noChangeAspect="1"/>
          </p:cNvPicPr>
          <p:nvPr/>
        </p:nvPicPr>
        <p:blipFill rotWithShape="1">
          <a:blip r:embed="rId4"/>
          <a:srcRect l="77495" t="18246" r="12081" b="72799"/>
          <a:stretch/>
        </p:blipFill>
        <p:spPr>
          <a:xfrm>
            <a:off x="10497401" y="-1"/>
            <a:ext cx="1694599" cy="909851"/>
          </a:xfrm>
          <a:prstGeom prst="rect">
            <a:avLst/>
          </a:prstGeom>
        </p:spPr>
      </p:pic>
      <p:pic>
        <p:nvPicPr>
          <p:cNvPr id="15" name="Imagen 14">
            <a:extLst>
              <a:ext uri="{FF2B5EF4-FFF2-40B4-BE49-F238E27FC236}">
                <a16:creationId xmlns:a16="http://schemas.microsoft.com/office/drawing/2014/main" xmlns="" id="{B078082F-1291-4384-987E-72533D6E8E21}"/>
              </a:ext>
            </a:extLst>
          </p:cNvPr>
          <p:cNvPicPr>
            <a:picLocks noChangeAspect="1"/>
          </p:cNvPicPr>
          <p:nvPr/>
        </p:nvPicPr>
        <p:blipFill rotWithShape="1">
          <a:blip r:embed="rId4"/>
          <a:srcRect l="29619" t="15735" r="10798" b="70597"/>
          <a:stretch/>
        </p:blipFill>
        <p:spPr>
          <a:xfrm>
            <a:off x="0" y="-16483"/>
            <a:ext cx="12192000" cy="1253311"/>
          </a:xfrm>
          <a:prstGeom prst="rect">
            <a:avLst/>
          </a:prstGeom>
        </p:spPr>
      </p:pic>
      <p:pic>
        <p:nvPicPr>
          <p:cNvPr id="1026" name="Picture 2" descr="http://www.epsilo.com.pe/imagenes%20epsilo%20s.a/III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498" y="6139159"/>
            <a:ext cx="1461218" cy="62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27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521202" y="1967241"/>
            <a:ext cx="6888134" cy="402826"/>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es-PE" b="1" dirty="0" smtClean="0"/>
              <a:t>Inconsciencia del cuidado medioambiental y de la Salud Pública</a:t>
            </a:r>
            <a:endParaRPr lang="es-PE" b="1" dirty="0"/>
          </a:p>
        </p:txBody>
      </p:sp>
      <p:sp>
        <p:nvSpPr>
          <p:cNvPr id="8" name="7 Rectángulo redondeado"/>
          <p:cNvSpPr/>
          <p:nvPr/>
        </p:nvSpPr>
        <p:spPr>
          <a:xfrm>
            <a:off x="3758330" y="4168618"/>
            <a:ext cx="2207343" cy="1748919"/>
          </a:xfrm>
          <a:prstGeom prst="roundRect">
            <a:avLst/>
          </a:prstGeom>
          <a:solidFill>
            <a:schemeClr val="tx1">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000" b="1" dirty="0">
                <a:solidFill>
                  <a:schemeClr val="tx1"/>
                </a:solidFill>
              </a:rPr>
              <a:t>Daños </a:t>
            </a:r>
            <a:r>
              <a:rPr lang="es-PE" sz="2000" b="1" dirty="0" smtClean="0">
                <a:solidFill>
                  <a:schemeClr val="tx1"/>
                </a:solidFill>
              </a:rPr>
              <a:t>irreversibles al </a:t>
            </a:r>
            <a:r>
              <a:rPr lang="es-PE" sz="2000" b="1" dirty="0">
                <a:solidFill>
                  <a:schemeClr val="tx1"/>
                </a:solidFill>
              </a:rPr>
              <a:t>Sistema de Alcantarillado</a:t>
            </a:r>
          </a:p>
        </p:txBody>
      </p:sp>
      <p:sp>
        <p:nvSpPr>
          <p:cNvPr id="9" name="8 Rectángulo redondeado"/>
          <p:cNvSpPr/>
          <p:nvPr/>
        </p:nvSpPr>
        <p:spPr>
          <a:xfrm>
            <a:off x="6237874" y="4167317"/>
            <a:ext cx="2171461" cy="1750220"/>
          </a:xfrm>
          <a:prstGeom prst="roundRect">
            <a:avLst/>
          </a:prstGeom>
          <a:solidFill>
            <a:schemeClr val="tx1">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000" b="1" dirty="0">
                <a:solidFill>
                  <a:schemeClr val="tx1"/>
                </a:solidFill>
              </a:rPr>
              <a:t>Mayores c</a:t>
            </a:r>
            <a:r>
              <a:rPr lang="es-PE" sz="2000" b="1" dirty="0" smtClean="0">
                <a:solidFill>
                  <a:schemeClr val="tx1"/>
                </a:solidFill>
              </a:rPr>
              <a:t>ostos en infraestructura a </a:t>
            </a:r>
            <a:r>
              <a:rPr lang="es-PE" sz="2000" b="1" dirty="0">
                <a:solidFill>
                  <a:schemeClr val="tx1"/>
                </a:solidFill>
              </a:rPr>
              <a:t>la EPS</a:t>
            </a:r>
          </a:p>
        </p:txBody>
      </p:sp>
      <p:sp>
        <p:nvSpPr>
          <p:cNvPr id="10" name="9 Rectángulo redondeado"/>
          <p:cNvSpPr/>
          <p:nvPr/>
        </p:nvSpPr>
        <p:spPr>
          <a:xfrm>
            <a:off x="3758330" y="2423790"/>
            <a:ext cx="4651006" cy="1687582"/>
          </a:xfrm>
          <a:prstGeom prst="roundRect">
            <a:avLst/>
          </a:prstGeom>
          <a:solidFill>
            <a:schemeClr val="tx1">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000" b="1" dirty="0">
                <a:solidFill>
                  <a:schemeClr val="tx1"/>
                </a:solidFill>
              </a:rPr>
              <a:t>I</a:t>
            </a:r>
            <a:r>
              <a:rPr lang="es-PE" sz="2000" b="1" dirty="0" smtClean="0">
                <a:solidFill>
                  <a:schemeClr val="tx1"/>
                </a:solidFill>
              </a:rPr>
              <a:t>mpactos </a:t>
            </a:r>
            <a:r>
              <a:rPr lang="es-PE" sz="2000" b="1" dirty="0">
                <a:solidFill>
                  <a:schemeClr val="tx1"/>
                </a:solidFill>
              </a:rPr>
              <a:t>negativos e insostenibles </a:t>
            </a:r>
            <a:r>
              <a:rPr lang="es-PE" sz="2000" b="1" dirty="0" smtClean="0">
                <a:solidFill>
                  <a:schemeClr val="tx1"/>
                </a:solidFill>
              </a:rPr>
              <a:t>al medioambiente y a la salud pública</a:t>
            </a:r>
            <a:endParaRPr lang="es-PE" sz="2000" b="1" dirty="0">
              <a:solidFill>
                <a:schemeClr val="tx1"/>
              </a:solidFill>
            </a:endParaRPr>
          </a:p>
        </p:txBody>
      </p:sp>
      <p:sp>
        <p:nvSpPr>
          <p:cNvPr id="11" name="10 Rectángulo redondeado"/>
          <p:cNvSpPr/>
          <p:nvPr/>
        </p:nvSpPr>
        <p:spPr>
          <a:xfrm>
            <a:off x="8684778" y="3322667"/>
            <a:ext cx="1966644" cy="2594870"/>
          </a:xfrm>
          <a:prstGeom prst="roundRect">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000" b="1" dirty="0" smtClean="0">
                <a:solidFill>
                  <a:schemeClr val="tx1"/>
                </a:solidFill>
              </a:rPr>
              <a:t>VMA</a:t>
            </a:r>
            <a:endParaRPr lang="es-PE" sz="2000" b="1" dirty="0">
              <a:solidFill>
                <a:schemeClr val="tx1"/>
              </a:solidFill>
            </a:endParaRPr>
          </a:p>
        </p:txBody>
      </p:sp>
      <p:sp>
        <p:nvSpPr>
          <p:cNvPr id="12" name="11 Rectángulo redondeado"/>
          <p:cNvSpPr/>
          <p:nvPr/>
        </p:nvSpPr>
        <p:spPr>
          <a:xfrm>
            <a:off x="1521201" y="2423790"/>
            <a:ext cx="1966644" cy="3493747"/>
          </a:xfrm>
          <a:prstGeom prst="roundRect">
            <a:avLst/>
          </a:prstGeom>
          <a:solidFill>
            <a:schemeClr val="tx1">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000" b="1" dirty="0" smtClean="0">
                <a:solidFill>
                  <a:schemeClr val="tx1"/>
                </a:solidFill>
              </a:rPr>
              <a:t>Descargas sin control, perjudiciales y progresivas al Sistema de Alcantarillado</a:t>
            </a:r>
            <a:endParaRPr lang="es-PE" sz="2000" b="1" dirty="0">
              <a:solidFill>
                <a:schemeClr val="tx1"/>
              </a:solidFill>
            </a:endParaRPr>
          </a:p>
        </p:txBody>
      </p:sp>
      <p:sp>
        <p:nvSpPr>
          <p:cNvPr id="13" name="12 Rectángulo redondeado"/>
          <p:cNvSpPr/>
          <p:nvPr/>
        </p:nvSpPr>
        <p:spPr>
          <a:xfrm>
            <a:off x="8684779" y="2423790"/>
            <a:ext cx="1966644" cy="839927"/>
          </a:xfrm>
          <a:prstGeom prst="roundRect">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000" b="1" dirty="0" smtClean="0">
                <a:solidFill>
                  <a:schemeClr val="tx1"/>
                </a:solidFill>
              </a:rPr>
              <a:t>Educación Sanitaria</a:t>
            </a:r>
            <a:endParaRPr lang="es-PE" sz="2000" b="1" dirty="0">
              <a:solidFill>
                <a:schemeClr val="tx1"/>
              </a:solidFill>
            </a:endParaRPr>
          </a:p>
        </p:txBody>
      </p:sp>
      <p:sp>
        <p:nvSpPr>
          <p:cNvPr id="15" name="14 Flecha derecha"/>
          <p:cNvSpPr/>
          <p:nvPr/>
        </p:nvSpPr>
        <p:spPr>
          <a:xfrm>
            <a:off x="3514265" y="4876171"/>
            <a:ext cx="209257" cy="332509"/>
          </a:xfrm>
          <a:prstGeom prst="rightArrow">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a:p>
        </p:txBody>
      </p:sp>
      <p:sp>
        <p:nvSpPr>
          <p:cNvPr id="16" name="15 Flecha derecha"/>
          <p:cNvSpPr/>
          <p:nvPr/>
        </p:nvSpPr>
        <p:spPr>
          <a:xfrm>
            <a:off x="6002059" y="4876172"/>
            <a:ext cx="209257" cy="332509"/>
          </a:xfrm>
          <a:prstGeom prst="rightArrow">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a:p>
        </p:txBody>
      </p:sp>
      <p:sp>
        <p:nvSpPr>
          <p:cNvPr id="17" name="16 Flecha derecha"/>
          <p:cNvSpPr/>
          <p:nvPr/>
        </p:nvSpPr>
        <p:spPr>
          <a:xfrm>
            <a:off x="8440196" y="4876170"/>
            <a:ext cx="209257" cy="332509"/>
          </a:xfrm>
          <a:prstGeom prst="rightArrow">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a:p>
        </p:txBody>
      </p:sp>
      <p:sp>
        <p:nvSpPr>
          <p:cNvPr id="20" name="19 Flecha derecha"/>
          <p:cNvSpPr/>
          <p:nvPr/>
        </p:nvSpPr>
        <p:spPr>
          <a:xfrm>
            <a:off x="8439052" y="2681852"/>
            <a:ext cx="209257" cy="332509"/>
          </a:xfrm>
          <a:prstGeom prst="rightArrow">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a:p>
        </p:txBody>
      </p:sp>
      <p:sp>
        <p:nvSpPr>
          <p:cNvPr id="21" name="20 Flecha derecha"/>
          <p:cNvSpPr/>
          <p:nvPr/>
        </p:nvSpPr>
        <p:spPr>
          <a:xfrm>
            <a:off x="8440195" y="3585123"/>
            <a:ext cx="209257" cy="332509"/>
          </a:xfrm>
          <a:prstGeom prst="rightArrow">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a:p>
        </p:txBody>
      </p:sp>
      <p:sp>
        <p:nvSpPr>
          <p:cNvPr id="26" name="25 Rectángulo redondeado"/>
          <p:cNvSpPr/>
          <p:nvPr/>
        </p:nvSpPr>
        <p:spPr>
          <a:xfrm>
            <a:off x="1522782" y="1515287"/>
            <a:ext cx="6888134" cy="402826"/>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es-PE" sz="2000" b="1" dirty="0" smtClean="0"/>
              <a:t>PROBLEMA</a:t>
            </a:r>
            <a:endParaRPr lang="es-PE" sz="2000" b="1" dirty="0"/>
          </a:p>
        </p:txBody>
      </p:sp>
      <p:sp>
        <p:nvSpPr>
          <p:cNvPr id="27" name="26 Rectángulo redondeado"/>
          <p:cNvSpPr/>
          <p:nvPr/>
        </p:nvSpPr>
        <p:spPr>
          <a:xfrm>
            <a:off x="8684779" y="1515287"/>
            <a:ext cx="1966643" cy="854780"/>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es-PE" sz="2000" b="1" dirty="0" smtClean="0"/>
              <a:t>SOLUCIÓN</a:t>
            </a:r>
            <a:endParaRPr lang="es-PE" sz="2000" b="1" dirty="0"/>
          </a:p>
        </p:txBody>
      </p:sp>
      <p:sp>
        <p:nvSpPr>
          <p:cNvPr id="29" name="28 Rectángulo"/>
          <p:cNvSpPr/>
          <p:nvPr/>
        </p:nvSpPr>
        <p:spPr>
          <a:xfrm>
            <a:off x="633465" y="621969"/>
            <a:ext cx="10930178" cy="584775"/>
          </a:xfrm>
          <a:prstGeom prst="rect">
            <a:avLst/>
          </a:prstGeom>
        </p:spPr>
        <p:txBody>
          <a:bodyPr wrap="square">
            <a:spAutoFit/>
          </a:bodyPr>
          <a:lstStyle/>
          <a:p>
            <a:pPr lvl="0" algn="ctr"/>
            <a:r>
              <a:rPr lang="es-ES" sz="3200" b="1" u="sng" dirty="0" smtClean="0"/>
              <a:t>PROBLEMA - SOLUCIÓN</a:t>
            </a:r>
            <a:endParaRPr lang="es-PE" sz="3200" dirty="0"/>
          </a:p>
        </p:txBody>
      </p:sp>
      <p:sp>
        <p:nvSpPr>
          <p:cNvPr id="33" name="32 Flecha derecha"/>
          <p:cNvSpPr/>
          <p:nvPr/>
        </p:nvSpPr>
        <p:spPr>
          <a:xfrm>
            <a:off x="3515981" y="3114152"/>
            <a:ext cx="209257" cy="332509"/>
          </a:xfrm>
          <a:prstGeom prst="rightArrow">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a:p>
        </p:txBody>
      </p:sp>
      <p:pic>
        <p:nvPicPr>
          <p:cNvPr id="34"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35"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sp>
        <p:nvSpPr>
          <p:cNvPr id="3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10</a:t>
            </a:r>
            <a:endParaRPr lang="es-ES" b="1" dirty="0"/>
          </a:p>
        </p:txBody>
      </p:sp>
      <p:grpSp>
        <p:nvGrpSpPr>
          <p:cNvPr id="24" name="23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25" name="24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8"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b" anchorCtr="0">
              <a:noAutofit/>
            </a:bodyPr>
            <a:lstStyle/>
            <a:p>
              <a:pPr lvl="0" algn="ctr" defTabSz="622300">
                <a:lnSpc>
                  <a:spcPct val="90000"/>
                </a:lnSpc>
                <a:spcBef>
                  <a:spcPct val="0"/>
                </a:spcBef>
                <a:spcAft>
                  <a:spcPct val="35000"/>
                </a:spcAft>
              </a:pPr>
              <a:r>
                <a:rPr lang="es-PE" sz="1100" b="1" kern="1200" dirty="0" smtClean="0"/>
                <a:t>RAZÓN DE SER</a:t>
              </a:r>
              <a:endParaRPr lang="es-PE" sz="1100" b="1" kern="1200" dirty="0"/>
            </a:p>
          </p:txBody>
        </p:sp>
      </p:grpSp>
      <p:pic>
        <p:nvPicPr>
          <p:cNvPr id="2050" name="Picture 2" descr="Resultado de imagen para ch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944" y="4107986"/>
            <a:ext cx="1420006" cy="142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77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P spid="17" grpId="0" animBg="1"/>
      <p:bldP spid="20" grpId="0" animBg="1"/>
      <p:bldP spid="21"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9" name="8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0"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b" anchorCtr="0">
              <a:noAutofit/>
            </a:bodyPr>
            <a:lstStyle/>
            <a:p>
              <a:pPr lvl="0" algn="ctr" defTabSz="622300">
                <a:lnSpc>
                  <a:spcPct val="90000"/>
                </a:lnSpc>
                <a:spcBef>
                  <a:spcPct val="0"/>
                </a:spcBef>
                <a:spcAft>
                  <a:spcPct val="35000"/>
                </a:spcAft>
              </a:pPr>
              <a:r>
                <a:rPr lang="es-PE" sz="1100" b="1" kern="1200" dirty="0" smtClean="0"/>
                <a:t>RAZÓN DE SER</a:t>
              </a:r>
              <a:endParaRPr lang="es-PE" sz="1100" b="1" kern="1200" dirty="0"/>
            </a:p>
          </p:txBody>
        </p:sp>
      </p:grpSp>
      <p:sp>
        <p:nvSpPr>
          <p:cNvPr id="16" name="15 Rectángulo redondeado"/>
          <p:cNvSpPr/>
          <p:nvPr/>
        </p:nvSpPr>
        <p:spPr>
          <a:xfrm>
            <a:off x="1040581" y="2404317"/>
            <a:ext cx="1966644" cy="2549819"/>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5400" b="1" dirty="0" smtClean="0"/>
              <a:t>VMA</a:t>
            </a:r>
            <a:endParaRPr lang="es-PE" sz="5400" b="1" dirty="0"/>
          </a:p>
        </p:txBody>
      </p:sp>
      <p:sp>
        <p:nvSpPr>
          <p:cNvPr id="17" name="16 Flecha derecha"/>
          <p:cNvSpPr/>
          <p:nvPr/>
        </p:nvSpPr>
        <p:spPr>
          <a:xfrm>
            <a:off x="3039847" y="1105469"/>
            <a:ext cx="7410127" cy="5141203"/>
          </a:xfrm>
          <a:prstGeom prst="rightArrow">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PE" sz="2300" b="1" dirty="0" smtClean="0">
                <a:solidFill>
                  <a:schemeClr val="tx1"/>
                </a:solidFill>
              </a:rPr>
              <a:t>ES UNA </a:t>
            </a:r>
            <a:r>
              <a:rPr lang="es-PE" sz="2800" b="1" dirty="0" smtClean="0">
                <a:solidFill>
                  <a:schemeClr val="bg1"/>
                </a:solidFill>
              </a:rPr>
              <a:t>SOLUCIÓN</a:t>
            </a:r>
            <a:r>
              <a:rPr lang="es-PE" sz="2300" b="1" dirty="0" smtClean="0">
                <a:solidFill>
                  <a:schemeClr val="bg1"/>
                </a:solidFill>
              </a:rPr>
              <a:t> NECESARIA </a:t>
            </a:r>
            <a:r>
              <a:rPr lang="es-PE" sz="2300" b="1" dirty="0" smtClean="0">
                <a:solidFill>
                  <a:schemeClr val="tx1"/>
                </a:solidFill>
              </a:rPr>
              <a:t>AL PROBLEMA </a:t>
            </a:r>
            <a:r>
              <a:rPr lang="es-PE" sz="2300" b="1" dirty="0">
                <a:solidFill>
                  <a:schemeClr val="tx1"/>
                </a:solidFill>
              </a:rPr>
              <a:t>INSOSTENIBLE DE LAS </a:t>
            </a:r>
            <a:r>
              <a:rPr lang="es-PE" sz="2300" b="1" dirty="0">
                <a:solidFill>
                  <a:schemeClr val="bg1"/>
                </a:solidFill>
              </a:rPr>
              <a:t>DESCARGAS SIN CONTROL</a:t>
            </a:r>
            <a:r>
              <a:rPr lang="es-PE" sz="2300" b="1" dirty="0">
                <a:solidFill>
                  <a:schemeClr val="tx1"/>
                </a:solidFill>
              </a:rPr>
              <a:t> DE UNA SOCIEDAD </a:t>
            </a:r>
            <a:r>
              <a:rPr lang="es-PE" sz="2300" b="1" dirty="0" smtClean="0">
                <a:solidFill>
                  <a:schemeClr val="tx1"/>
                </a:solidFill>
              </a:rPr>
              <a:t>INCONSCIENTE, </a:t>
            </a:r>
            <a:r>
              <a:rPr lang="es-PE" sz="2300" b="1" dirty="0" smtClean="0">
                <a:solidFill>
                  <a:schemeClr val="bg1"/>
                </a:solidFill>
              </a:rPr>
              <a:t>EVITANDO</a:t>
            </a:r>
            <a:r>
              <a:rPr lang="es-PE" sz="2300" b="1" dirty="0" smtClean="0">
                <a:solidFill>
                  <a:schemeClr val="tx1"/>
                </a:solidFill>
              </a:rPr>
              <a:t> </a:t>
            </a:r>
            <a:r>
              <a:rPr lang="es-PE" sz="2300" b="1" dirty="0" smtClean="0">
                <a:solidFill>
                  <a:schemeClr val="bg1"/>
                </a:solidFill>
              </a:rPr>
              <a:t>DAÑOS IRREVERSIBLES </a:t>
            </a:r>
            <a:r>
              <a:rPr lang="es-PE" sz="2300" b="1" dirty="0" smtClean="0">
                <a:solidFill>
                  <a:schemeClr val="tx1"/>
                </a:solidFill>
              </a:rPr>
              <a:t>AL MEDIOAMBIENTE, A LA SALUD PÚBLICA </a:t>
            </a:r>
            <a:r>
              <a:rPr lang="es-PE" sz="2300" b="1" dirty="0">
                <a:solidFill>
                  <a:schemeClr val="tx1"/>
                </a:solidFill>
              </a:rPr>
              <a:t>Y A LA INFRAESTRUCTURA DE LA </a:t>
            </a:r>
            <a:r>
              <a:rPr lang="es-PE" sz="2300" b="1" dirty="0" smtClean="0">
                <a:solidFill>
                  <a:schemeClr val="tx1"/>
                </a:solidFill>
              </a:rPr>
              <a:t>EPS.</a:t>
            </a:r>
            <a:endParaRPr lang="es-PE" sz="2300" b="1" dirty="0">
              <a:solidFill>
                <a:schemeClr val="tx1"/>
              </a:solidFill>
            </a:endParaRPr>
          </a:p>
        </p:txBody>
      </p:sp>
      <p:sp>
        <p:nvSpPr>
          <p:cNvPr id="18" name="17 Rectángulo"/>
          <p:cNvSpPr/>
          <p:nvPr/>
        </p:nvSpPr>
        <p:spPr>
          <a:xfrm>
            <a:off x="633465" y="621969"/>
            <a:ext cx="10930178" cy="584775"/>
          </a:xfrm>
          <a:prstGeom prst="rect">
            <a:avLst/>
          </a:prstGeom>
        </p:spPr>
        <p:txBody>
          <a:bodyPr wrap="square">
            <a:spAutoFit/>
          </a:bodyPr>
          <a:lstStyle/>
          <a:p>
            <a:pPr lvl="0" algn="ctr"/>
            <a:r>
              <a:rPr lang="es-ES" sz="3200" b="1" u="sng" dirty="0" smtClean="0"/>
              <a:t>POR QUÉ SE CREA?</a:t>
            </a:r>
            <a:endParaRPr lang="es-PE" sz="3200" dirty="0"/>
          </a:p>
        </p:txBody>
      </p:sp>
      <p:pic>
        <p:nvPicPr>
          <p:cNvPr id="19"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20"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sp>
        <p:nvSpPr>
          <p:cNvPr id="21"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11</a:t>
            </a:r>
            <a:endParaRPr lang="es-ES" b="1" dirty="0"/>
          </a:p>
        </p:txBody>
      </p:sp>
      <p:sp>
        <p:nvSpPr>
          <p:cNvPr id="2" name="AutoShape 2" descr="Resultado de imagen para soluciÃ³n problem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soluciÃ³n problem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3078" name="Picture 6" descr="Resultado de imagen para soluciÃ³n problem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8716" y="411377"/>
            <a:ext cx="2214928" cy="221492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Resultado de imagen para BIE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 name="AutoShape 10" descr="Resultado de imagen para BIE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3084" name="Picture 12" descr="Resultado de imagen para BIE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8782" y="4278550"/>
            <a:ext cx="3582992" cy="195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9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84"/>
                                        </p:tgtEl>
                                        <p:attrNameLst>
                                          <p:attrName>style.visibility</p:attrName>
                                        </p:attrNameLst>
                                      </p:cBhvr>
                                      <p:to>
                                        <p:strVal val="visible"/>
                                      </p:to>
                                    </p:set>
                                    <p:animEffect transition="in" filter="fade">
                                      <p:cBhvr>
                                        <p:cTn id="13"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46752775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8"/>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8"/>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12</a:t>
            </a:r>
            <a:endParaRPr lang="es-ES" b="1" dirty="0"/>
          </a:p>
        </p:txBody>
      </p:sp>
      <p:pic>
        <p:nvPicPr>
          <p:cNvPr id="1027" name="Picture 3" descr="C:\Users\Guillermo del Aguila\AppData\Local\Microsoft\Windows\Temporary Internet Files\Content.IE5\B2LTUXRM\question-mark-1019993_960_720[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9580" y="516947"/>
            <a:ext cx="1976525" cy="19765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31" name="Picture 7" descr="Imagen relacionada"/>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172927" y="4611812"/>
            <a:ext cx="987225" cy="8277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3"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39" name="Picture 15" descr="Imagen relacionad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495" y="637267"/>
            <a:ext cx="868740" cy="8687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check 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2167" y="4400792"/>
            <a:ext cx="1090826" cy="827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sultado de imagen para RECOMENDACIÃN"/>
          <p:cNvPicPr>
            <a:picLocks noChangeAspect="1" noChangeArrowheads="1"/>
          </p:cNvPicPr>
          <p:nvPr/>
        </p:nvPicPr>
        <p:blipFill rotWithShape="1">
          <a:blip r:embed="rId13">
            <a:clrChange>
              <a:clrFrom>
                <a:srgbClr val="D4EAE8"/>
              </a:clrFrom>
              <a:clrTo>
                <a:srgbClr val="D4EAE8">
                  <a:alpha val="0"/>
                </a:srgbClr>
              </a:clrTo>
            </a:clrChange>
            <a:extLst>
              <a:ext uri="{28A0092B-C50C-407E-A947-70E740481C1C}">
                <a14:useLocalDpi xmlns:a14="http://schemas.microsoft.com/office/drawing/2010/main" val="0"/>
              </a:ext>
            </a:extLst>
          </a:blip>
          <a:srcRect t="15417" b="-1"/>
          <a:stretch/>
        </p:blipFill>
        <p:spPr bwMode="auto">
          <a:xfrm>
            <a:off x="1114397" y="2361635"/>
            <a:ext cx="1238350" cy="69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083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9" name="8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0"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pic>
        <p:nvPicPr>
          <p:cNvPr id="11"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12"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13"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13</a:t>
            </a:r>
            <a:endParaRPr lang="es-ES" b="1" dirty="0"/>
          </a:p>
        </p:txBody>
      </p:sp>
      <p:sp>
        <p:nvSpPr>
          <p:cNvPr id="14" name="13 Rectángulo"/>
          <p:cNvSpPr/>
          <p:nvPr/>
        </p:nvSpPr>
        <p:spPr>
          <a:xfrm>
            <a:off x="633465" y="621969"/>
            <a:ext cx="10930178" cy="584775"/>
          </a:xfrm>
          <a:prstGeom prst="rect">
            <a:avLst/>
          </a:prstGeom>
        </p:spPr>
        <p:txBody>
          <a:bodyPr wrap="square">
            <a:spAutoFit/>
          </a:bodyPr>
          <a:lstStyle/>
          <a:p>
            <a:pPr lvl="0" algn="ctr"/>
            <a:r>
              <a:rPr lang="es-ES" sz="3200" b="1" u="sng" dirty="0" smtClean="0"/>
              <a:t>MARCO NORMATIVO</a:t>
            </a:r>
            <a:endParaRPr lang="es-PE" sz="3200" dirty="0"/>
          </a:p>
        </p:txBody>
      </p:sp>
      <p:sp>
        <p:nvSpPr>
          <p:cNvPr id="17" name="object 9"/>
          <p:cNvSpPr txBox="1"/>
          <p:nvPr/>
        </p:nvSpPr>
        <p:spPr>
          <a:xfrm>
            <a:off x="8441209" y="2117022"/>
            <a:ext cx="2581967" cy="3475310"/>
          </a:xfrm>
          <a:prstGeom prst="rect">
            <a:avLst/>
          </a:prstGeom>
          <a:ln>
            <a:solidFill>
              <a:schemeClr val="accent5"/>
            </a:solidFill>
          </a:ln>
        </p:spPr>
        <p:txBody>
          <a:bodyPr vert="horz" wrap="square" lIns="0" tIns="12700" rIns="0" bIns="0" rtlCol="0">
            <a:spAutoFit/>
          </a:bodyPr>
          <a:lstStyle/>
          <a:p>
            <a:pPr marL="12700" algn="ctr">
              <a:lnSpc>
                <a:spcPct val="100000"/>
              </a:lnSpc>
              <a:spcBef>
                <a:spcPts val="100"/>
              </a:spcBef>
            </a:pPr>
            <a:r>
              <a:rPr sz="2500" b="1" spc="-75" dirty="0" smtClean="0">
                <a:latin typeface="Trebuchet MS"/>
                <a:cs typeface="Trebuchet MS"/>
              </a:rPr>
              <a:t>R</a:t>
            </a:r>
            <a:r>
              <a:rPr sz="2500" b="1" spc="-5" dirty="0" smtClean="0">
                <a:latin typeface="Trebuchet MS"/>
                <a:cs typeface="Trebuchet MS"/>
              </a:rPr>
              <a:t>egular</a:t>
            </a:r>
            <a:r>
              <a:rPr lang="es-PE" sz="2500" spc="-5" dirty="0" smtClean="0">
                <a:latin typeface="Trebuchet MS"/>
                <a:cs typeface="Trebuchet MS"/>
              </a:rPr>
              <a:t> mediante Valores Máximos Admisibles – VMA, las </a:t>
            </a:r>
            <a:r>
              <a:rPr lang="es-PE" sz="2500" b="1" spc="-5" dirty="0" smtClean="0">
                <a:latin typeface="Trebuchet MS"/>
                <a:cs typeface="Trebuchet MS"/>
              </a:rPr>
              <a:t>descargas de Aguas Residuales No Domésticas</a:t>
            </a:r>
            <a:r>
              <a:rPr lang="es-PE" sz="2500" spc="-5" dirty="0" smtClean="0">
                <a:latin typeface="Trebuchet MS"/>
                <a:cs typeface="Trebuchet MS"/>
              </a:rPr>
              <a:t> en el Sistema de Alcantarillado Sanitario.</a:t>
            </a:r>
            <a:endParaRPr sz="2500" dirty="0">
              <a:latin typeface="Trebuchet MS"/>
              <a:cs typeface="Trebuchet MS"/>
            </a:endParaRPr>
          </a:p>
        </p:txBody>
      </p:sp>
      <p:graphicFrame>
        <p:nvGraphicFramePr>
          <p:cNvPr id="2" name="1 Diagrama"/>
          <p:cNvGraphicFramePr/>
          <p:nvPr>
            <p:extLst>
              <p:ext uri="{D42A27DB-BD31-4B8C-83A1-F6EECF244321}">
                <p14:modId xmlns:p14="http://schemas.microsoft.com/office/powerpoint/2010/main" val="1201999936"/>
              </p:ext>
            </p:extLst>
          </p:nvPr>
        </p:nvGraphicFramePr>
        <p:xfrm>
          <a:off x="1117602" y="1160055"/>
          <a:ext cx="6702567" cy="4938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Cerrar llave"/>
          <p:cNvSpPr/>
          <p:nvPr/>
        </p:nvSpPr>
        <p:spPr>
          <a:xfrm>
            <a:off x="7803074" y="1206744"/>
            <a:ext cx="498212" cy="4866510"/>
          </a:xfrm>
          <a:prstGeom prst="rightBrace">
            <a:avLst/>
          </a:prstGeom>
          <a:noFill/>
          <a:ln w="571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pic>
        <p:nvPicPr>
          <p:cNvPr id="30722" name="Picture 2" descr="Resultado de imagen para finalida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30546" flipH="1">
            <a:off x="10043129" y="4498692"/>
            <a:ext cx="2164337" cy="2164337"/>
          </a:xfrm>
          <a:prstGeom prst="rect">
            <a:avLst/>
          </a:prstGeom>
          <a:noFill/>
          <a:extLst>
            <a:ext uri="{909E8E84-426E-40DD-AFC4-6F175D3DCCD1}">
              <a14:hiddenFill xmlns:a14="http://schemas.microsoft.com/office/drawing/2010/main">
                <a:solidFill>
                  <a:srgbClr val="FFFFFF"/>
                </a:solidFill>
              </a14:hiddenFill>
            </a:ext>
          </a:extLst>
        </p:spPr>
      </p:pic>
      <p:sp>
        <p:nvSpPr>
          <p:cNvPr id="21" name="20 Marco"/>
          <p:cNvSpPr/>
          <p:nvPr/>
        </p:nvSpPr>
        <p:spPr>
          <a:xfrm>
            <a:off x="8441208" y="1194557"/>
            <a:ext cx="2581967" cy="900752"/>
          </a:xfrm>
          <a:prstGeom prst="frame">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b="1" dirty="0" smtClean="0">
                <a:solidFill>
                  <a:schemeClr val="tx1"/>
                </a:solidFill>
              </a:rPr>
              <a:t>FINALIDAD</a:t>
            </a:r>
            <a:endParaRPr lang="es-PE" sz="2800" b="1" dirty="0">
              <a:solidFill>
                <a:schemeClr val="tx1"/>
              </a:solidFill>
            </a:endParaRPr>
          </a:p>
        </p:txBody>
      </p:sp>
    </p:spTree>
    <p:extLst>
      <p:ext uri="{BB962C8B-B14F-4D97-AF65-F5344CB8AC3E}">
        <p14:creationId xmlns:p14="http://schemas.microsoft.com/office/powerpoint/2010/main" val="6452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30722"/>
                                        </p:tgtEl>
                                        <p:attrNameLst>
                                          <p:attrName>style.visibility</p:attrName>
                                        </p:attrNameLst>
                                      </p:cBhvr>
                                      <p:to>
                                        <p:strVal val="visible"/>
                                      </p:to>
                                    </p:set>
                                    <p:animEffect transition="in" filter="fade">
                                      <p:cBhvr>
                                        <p:cTn id="16"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14</a:t>
            </a:r>
            <a:endParaRPr lang="es-ES" b="1" dirty="0"/>
          </a:p>
        </p:txBody>
      </p:sp>
      <p:sp>
        <p:nvSpPr>
          <p:cNvPr id="11" name="10 Rectángulo"/>
          <p:cNvSpPr/>
          <p:nvPr/>
        </p:nvSpPr>
        <p:spPr>
          <a:xfrm>
            <a:off x="633465" y="621969"/>
            <a:ext cx="10930178" cy="584775"/>
          </a:xfrm>
          <a:prstGeom prst="rect">
            <a:avLst/>
          </a:prstGeom>
        </p:spPr>
        <p:txBody>
          <a:bodyPr wrap="square">
            <a:spAutoFit/>
          </a:bodyPr>
          <a:lstStyle/>
          <a:p>
            <a:pPr lvl="0" algn="ctr"/>
            <a:r>
              <a:rPr lang="es-ES" sz="3200" b="1" u="sng" dirty="0" smtClean="0"/>
              <a:t>LOS VALORES MÁXIMOS ADMISIBLES (VMA)</a:t>
            </a:r>
            <a:endParaRPr lang="es-PE" sz="3200" dirty="0"/>
          </a:p>
        </p:txBody>
      </p:sp>
      <p:pic>
        <p:nvPicPr>
          <p:cNvPr id="31746" name="Picture 2" descr="Resultado de imagen para limite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688"/>
          <a:stretch/>
        </p:blipFill>
        <p:spPr bwMode="auto">
          <a:xfrm flipH="1">
            <a:off x="6482685" y="1153885"/>
            <a:ext cx="4435514" cy="2231538"/>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759" y="4076101"/>
            <a:ext cx="4891063" cy="205174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16 Grupo"/>
          <p:cNvGrpSpPr/>
          <p:nvPr/>
        </p:nvGrpSpPr>
        <p:grpSpPr>
          <a:xfrm>
            <a:off x="6209732" y="3385424"/>
            <a:ext cx="4985214" cy="2742422"/>
            <a:chOff x="26" y="0"/>
            <a:chExt cx="4852532" cy="2767335"/>
          </a:xfrm>
          <a:scene3d>
            <a:camera prst="orthographicFront">
              <a:rot lat="0" lon="0" rev="0"/>
            </a:camera>
            <a:lightRig rig="contrasting" dir="t">
              <a:rot lat="0" lon="0" rev="1200000"/>
            </a:lightRig>
          </a:scene3d>
        </p:grpSpPr>
        <p:sp>
          <p:nvSpPr>
            <p:cNvPr id="18" name="17 Rectángulo"/>
            <p:cNvSpPr/>
            <p:nvPr/>
          </p:nvSpPr>
          <p:spPr>
            <a:xfrm>
              <a:off x="26" y="0"/>
              <a:ext cx="4852532" cy="2767335"/>
            </a:xfrm>
            <a:prstGeom prst="rect">
              <a:avLst/>
            </a:prstGeom>
            <a:solidFill>
              <a:schemeClr val="accent6">
                <a:lumMod val="75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9" name="18 Rectángulo"/>
            <p:cNvSpPr/>
            <p:nvPr/>
          </p:nvSpPr>
          <p:spPr>
            <a:xfrm>
              <a:off x="26" y="0"/>
              <a:ext cx="4852532" cy="27673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PE" sz="2200" b="1" kern="1200" dirty="0" smtClean="0">
                  <a:solidFill>
                    <a:schemeClr val="tx1"/>
                  </a:solidFill>
                </a:rPr>
                <a:t>Estos valores </a:t>
              </a:r>
              <a:r>
                <a:rPr lang="es-PE" sz="2200" b="1" kern="1200" dirty="0" smtClean="0">
                  <a:solidFill>
                    <a:schemeClr val="bg1"/>
                  </a:solidFill>
                </a:rPr>
                <a:t>AL SER EXCEDIDOS CAUSAN DAÑOS INMEDIATOS O PROGRESIVOS </a:t>
              </a:r>
              <a:r>
                <a:rPr lang="es-PE" sz="2200" b="1" kern="1200" dirty="0" smtClean="0">
                  <a:solidFill>
                    <a:schemeClr val="tx1"/>
                  </a:solidFill>
                </a:rPr>
                <a:t>a las instalaciones, infraestructura sanitaria, maquinarias y equipos de los sistemas de alcantarillado y tratamiento de aguas residuales, y tiene influencias negativas en los procesos de tratamiento de las aguas residuales.</a:t>
              </a:r>
              <a:endParaRPr lang="es-PE" sz="2200" kern="1200" dirty="0">
                <a:solidFill>
                  <a:schemeClr val="tx1"/>
                </a:solidFill>
              </a:endParaRPr>
            </a:p>
          </p:txBody>
        </p:sp>
      </p:grpSp>
      <p:grpSp>
        <p:nvGrpSpPr>
          <p:cNvPr id="20" name="19 Grupo"/>
          <p:cNvGrpSpPr/>
          <p:nvPr/>
        </p:nvGrpSpPr>
        <p:grpSpPr>
          <a:xfrm>
            <a:off x="963759" y="1340009"/>
            <a:ext cx="4891063" cy="2667852"/>
            <a:chOff x="441771" y="1263"/>
            <a:chExt cx="4891063" cy="2667852"/>
          </a:xfrm>
          <a:scene3d>
            <a:camera prst="orthographicFront">
              <a:rot lat="0" lon="0" rev="0"/>
            </a:camera>
            <a:lightRig rig="contrasting" dir="t">
              <a:rot lat="0" lon="0" rev="1200000"/>
            </a:lightRig>
          </a:scene3d>
        </p:grpSpPr>
        <p:sp>
          <p:nvSpPr>
            <p:cNvPr id="21" name="20 Rectángulo"/>
            <p:cNvSpPr/>
            <p:nvPr/>
          </p:nvSpPr>
          <p:spPr>
            <a:xfrm>
              <a:off x="441771" y="1263"/>
              <a:ext cx="4891063" cy="2667852"/>
            </a:xfrm>
            <a:prstGeom prst="rect">
              <a:avLst/>
            </a:prstGeom>
            <a:solidFill>
              <a:schemeClr val="accent3"/>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22" name="21 Rectángulo"/>
            <p:cNvSpPr/>
            <p:nvPr/>
          </p:nvSpPr>
          <p:spPr>
            <a:xfrm>
              <a:off x="441771" y="1263"/>
              <a:ext cx="4891063" cy="266785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PE" sz="2500" b="1" kern="1200" dirty="0" smtClean="0">
                  <a:solidFill>
                    <a:schemeClr val="tx1"/>
                  </a:solidFill>
                </a:rPr>
                <a:t>Valor de la </a:t>
              </a:r>
              <a:r>
                <a:rPr lang="es-PE" sz="2500" b="1" kern="1200" dirty="0" smtClean="0">
                  <a:solidFill>
                    <a:schemeClr val="bg1"/>
                  </a:solidFill>
                </a:rPr>
                <a:t>CONCENTRACIÓN DE ELEMENTOS, SUSTANCIAS O PARÁMETROS FÍSICOS Y/O QUÍMICOS, </a:t>
              </a:r>
              <a:r>
                <a:rPr lang="es-PE" sz="2500" b="1" kern="1200" dirty="0" smtClean="0">
                  <a:solidFill>
                    <a:schemeClr val="tx1"/>
                  </a:solidFill>
                </a:rPr>
                <a:t>que caracterizan a un efluente no doméstico que va a ser descargado a la red de alcantarillado sanitario.</a:t>
              </a:r>
              <a:endParaRPr lang="es-PE" sz="2500" kern="1200" dirty="0">
                <a:solidFill>
                  <a:schemeClr val="tx1"/>
                </a:solidFill>
              </a:endParaRPr>
            </a:p>
          </p:txBody>
        </p:sp>
      </p:grpSp>
      <p:grpSp>
        <p:nvGrpSpPr>
          <p:cNvPr id="23" name="22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24" name="23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5"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sp>
        <p:nvSpPr>
          <p:cNvPr id="4" name="3 Flecha curvada hacia arriba"/>
          <p:cNvSpPr/>
          <p:nvPr/>
        </p:nvSpPr>
        <p:spPr>
          <a:xfrm rot="7065866">
            <a:off x="140452" y="1094987"/>
            <a:ext cx="1646616" cy="854068"/>
          </a:xfrm>
          <a:prstGeom prst="curvedUp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27" name="26 Flecha curvada hacia arriba"/>
          <p:cNvSpPr/>
          <p:nvPr/>
        </p:nvSpPr>
        <p:spPr>
          <a:xfrm rot="15586286" flipH="1">
            <a:off x="9791593" y="1831170"/>
            <a:ext cx="2830560" cy="954927"/>
          </a:xfrm>
          <a:prstGeom prst="curvedUp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Tree>
    <p:extLst>
      <p:ext uri="{BB962C8B-B14F-4D97-AF65-F5344CB8AC3E}">
        <p14:creationId xmlns:p14="http://schemas.microsoft.com/office/powerpoint/2010/main" val="326307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1750"/>
                                        </p:tgtEl>
                                        <p:attrNameLst>
                                          <p:attrName>style.visibility</p:attrName>
                                        </p:attrNameLst>
                                      </p:cBhvr>
                                      <p:to>
                                        <p:strVal val="visible"/>
                                      </p:to>
                                    </p:set>
                                    <p:animEffect transition="in" filter="fade">
                                      <p:cBhvr>
                                        <p:cTn id="13" dur="500"/>
                                        <p:tgtEl>
                                          <p:spTgt spid="317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746"/>
                                        </p:tgtEl>
                                        <p:attrNameLst>
                                          <p:attrName>style.visibility</p:attrName>
                                        </p:attrNameLst>
                                      </p:cBhvr>
                                      <p:to>
                                        <p:strVal val="visible"/>
                                      </p:to>
                                    </p:set>
                                    <p:animEffect transition="in" filter="fade">
                                      <p:cBhvr>
                                        <p:cTn id="18" dur="500"/>
                                        <p:tgtEl>
                                          <p:spTgt spid="3174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15</a:t>
            </a:r>
            <a:endParaRPr lang="es-ES" b="1" dirty="0"/>
          </a:p>
        </p:txBody>
      </p:sp>
      <p:sp>
        <p:nvSpPr>
          <p:cNvPr id="11" name="10 Rectángulo"/>
          <p:cNvSpPr/>
          <p:nvPr/>
        </p:nvSpPr>
        <p:spPr>
          <a:xfrm>
            <a:off x="633465" y="621969"/>
            <a:ext cx="10930178" cy="584775"/>
          </a:xfrm>
          <a:prstGeom prst="rect">
            <a:avLst/>
          </a:prstGeom>
        </p:spPr>
        <p:txBody>
          <a:bodyPr wrap="square">
            <a:spAutoFit/>
          </a:bodyPr>
          <a:lstStyle/>
          <a:p>
            <a:pPr lvl="0" algn="ctr"/>
            <a:r>
              <a:rPr lang="es-ES" sz="3200" b="1" u="sng" dirty="0" smtClean="0"/>
              <a:t>LOS USUARIOS NO DOMÉSTICOS (UND)</a:t>
            </a:r>
            <a:endParaRPr lang="es-PE" sz="3200" dirty="0"/>
          </a:p>
        </p:txBody>
      </p:sp>
      <p:sp>
        <p:nvSpPr>
          <p:cNvPr id="2" name="1 CuadroTexto"/>
          <p:cNvSpPr txBox="1"/>
          <p:nvPr/>
        </p:nvSpPr>
        <p:spPr>
          <a:xfrm>
            <a:off x="7051437" y="1210365"/>
            <a:ext cx="3817468" cy="523220"/>
          </a:xfrm>
          <a:prstGeom prst="rect">
            <a:avLst/>
          </a:prstGeom>
          <a:solidFill>
            <a:schemeClr val="tx1">
              <a:lumMod val="50000"/>
              <a:lumOff val="50000"/>
            </a:schemeClr>
          </a:solidFill>
          <a:ln w="28575">
            <a:solidFill>
              <a:schemeClr val="tx1"/>
            </a:solid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s-PE" sz="2800" b="1" dirty="0" smtClean="0">
                <a:solidFill>
                  <a:schemeClr val="bg1">
                    <a:lumMod val="95000"/>
                  </a:schemeClr>
                </a:solidFill>
              </a:rPr>
              <a:t>Usuarios de la EPS ILO</a:t>
            </a:r>
            <a:endParaRPr lang="es-PE" sz="2800" b="1" dirty="0">
              <a:solidFill>
                <a:schemeClr val="bg1">
                  <a:lumMod val="95000"/>
                </a:schemeClr>
              </a:solidFill>
            </a:endParaRPr>
          </a:p>
        </p:txBody>
      </p:sp>
      <p:graphicFrame>
        <p:nvGraphicFramePr>
          <p:cNvPr id="17" name="16 Diagrama"/>
          <p:cNvGraphicFramePr/>
          <p:nvPr>
            <p:extLst>
              <p:ext uri="{D42A27DB-BD31-4B8C-83A1-F6EECF244321}">
                <p14:modId xmlns:p14="http://schemas.microsoft.com/office/powerpoint/2010/main" val="1577727036"/>
              </p:ext>
            </p:extLst>
          </p:nvPr>
        </p:nvGraphicFramePr>
        <p:xfrm>
          <a:off x="1127536" y="834008"/>
          <a:ext cx="4973018" cy="2850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17 Rectángulo redondeado"/>
          <p:cNvSpPr/>
          <p:nvPr/>
        </p:nvSpPr>
        <p:spPr>
          <a:xfrm>
            <a:off x="6910638" y="2162707"/>
            <a:ext cx="1542424"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Restaurantes</a:t>
            </a:r>
            <a:endParaRPr lang="es-PE" dirty="0"/>
          </a:p>
        </p:txBody>
      </p:sp>
      <p:sp>
        <p:nvSpPr>
          <p:cNvPr id="19" name="18 Rectángulo redondeado"/>
          <p:cNvSpPr/>
          <p:nvPr/>
        </p:nvSpPr>
        <p:spPr>
          <a:xfrm>
            <a:off x="6980748" y="2691758"/>
            <a:ext cx="1402204"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Hospitales</a:t>
            </a:r>
            <a:endParaRPr lang="es-PE" dirty="0"/>
          </a:p>
        </p:txBody>
      </p:sp>
      <p:sp>
        <p:nvSpPr>
          <p:cNvPr id="20" name="19 Rectángulo redondeado"/>
          <p:cNvSpPr/>
          <p:nvPr/>
        </p:nvSpPr>
        <p:spPr>
          <a:xfrm>
            <a:off x="8678481" y="3474297"/>
            <a:ext cx="957724"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Grifos</a:t>
            </a:r>
            <a:endParaRPr lang="es-PE" dirty="0"/>
          </a:p>
        </p:txBody>
      </p:sp>
      <p:sp>
        <p:nvSpPr>
          <p:cNvPr id="21" name="20 Rectángulo redondeado"/>
          <p:cNvSpPr/>
          <p:nvPr/>
        </p:nvSpPr>
        <p:spPr>
          <a:xfrm>
            <a:off x="8613250" y="2919067"/>
            <a:ext cx="1402204"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Lavanderías</a:t>
            </a:r>
            <a:endParaRPr lang="es-PE" dirty="0"/>
          </a:p>
        </p:txBody>
      </p:sp>
      <p:sp>
        <p:nvSpPr>
          <p:cNvPr id="22" name="21 Rectángulo redondeado"/>
          <p:cNvSpPr/>
          <p:nvPr/>
        </p:nvSpPr>
        <p:spPr>
          <a:xfrm>
            <a:off x="8662112" y="1855633"/>
            <a:ext cx="1542424"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Lubricentros</a:t>
            </a:r>
            <a:endParaRPr lang="es-PE" dirty="0"/>
          </a:p>
        </p:txBody>
      </p:sp>
      <p:sp>
        <p:nvSpPr>
          <p:cNvPr id="23" name="22 Rectángulo redondeado"/>
          <p:cNvSpPr/>
          <p:nvPr/>
        </p:nvSpPr>
        <p:spPr>
          <a:xfrm>
            <a:off x="9960862" y="2316244"/>
            <a:ext cx="1274731"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Mercados</a:t>
            </a:r>
            <a:endParaRPr lang="es-PE" dirty="0"/>
          </a:p>
        </p:txBody>
      </p:sp>
      <p:sp>
        <p:nvSpPr>
          <p:cNvPr id="24" name="23 Rectángulo redondeado"/>
          <p:cNvSpPr/>
          <p:nvPr/>
        </p:nvSpPr>
        <p:spPr>
          <a:xfrm>
            <a:off x="10204536" y="2838201"/>
            <a:ext cx="1053496"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Camales</a:t>
            </a:r>
            <a:endParaRPr lang="es-PE" dirty="0"/>
          </a:p>
        </p:txBody>
      </p:sp>
      <p:sp>
        <p:nvSpPr>
          <p:cNvPr id="25" name="24 Rectángulo redondeado"/>
          <p:cNvSpPr/>
          <p:nvPr/>
        </p:nvSpPr>
        <p:spPr>
          <a:xfrm>
            <a:off x="8490479" y="2469712"/>
            <a:ext cx="1402204"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Laboratorios</a:t>
            </a:r>
            <a:endParaRPr lang="es-PE" dirty="0"/>
          </a:p>
        </p:txBody>
      </p:sp>
      <p:sp>
        <p:nvSpPr>
          <p:cNvPr id="26" name="25 Rectángulo redondeado"/>
          <p:cNvSpPr/>
          <p:nvPr/>
        </p:nvSpPr>
        <p:spPr>
          <a:xfrm>
            <a:off x="6833517" y="3227130"/>
            <a:ext cx="1696666"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Postas Médicas</a:t>
            </a:r>
            <a:endParaRPr lang="es-PE" dirty="0"/>
          </a:p>
        </p:txBody>
      </p:sp>
      <p:sp>
        <p:nvSpPr>
          <p:cNvPr id="27" name="26 Rectángulo redondeado"/>
          <p:cNvSpPr/>
          <p:nvPr/>
        </p:nvSpPr>
        <p:spPr>
          <a:xfrm>
            <a:off x="9822449" y="3529104"/>
            <a:ext cx="1402204" cy="307074"/>
          </a:xfrm>
          <a:prstGeom prst="roundRect">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Entre otros.</a:t>
            </a:r>
            <a:endParaRPr lang="es-PE" dirty="0"/>
          </a:p>
        </p:txBody>
      </p:sp>
      <p:sp>
        <p:nvSpPr>
          <p:cNvPr id="28" name="27 Flecha derecha"/>
          <p:cNvSpPr/>
          <p:nvPr/>
        </p:nvSpPr>
        <p:spPr>
          <a:xfrm>
            <a:off x="6305266" y="2469781"/>
            <a:ext cx="600501" cy="736840"/>
          </a:xfrm>
          <a:prstGeom prst="rightArrow">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2772" name="Picture 4" descr="Resultado de imagen para comerci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3517" y="3926438"/>
            <a:ext cx="4391136" cy="20442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30 Diagrama"/>
          <p:cNvGraphicFramePr/>
          <p:nvPr>
            <p:extLst>
              <p:ext uri="{D42A27DB-BD31-4B8C-83A1-F6EECF244321}">
                <p14:modId xmlns:p14="http://schemas.microsoft.com/office/powerpoint/2010/main" val="1646851265"/>
              </p:ext>
            </p:extLst>
          </p:nvPr>
        </p:nvGraphicFramePr>
        <p:xfrm>
          <a:off x="1125536" y="3020461"/>
          <a:ext cx="4973018" cy="39697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32" name="31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33" name="32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34"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sp>
        <p:nvSpPr>
          <p:cNvPr id="35" name="34 Flecha curvada hacia arriba"/>
          <p:cNvSpPr/>
          <p:nvPr/>
        </p:nvSpPr>
        <p:spPr>
          <a:xfrm rot="6964527">
            <a:off x="962014" y="1048726"/>
            <a:ext cx="1271862" cy="720560"/>
          </a:xfrm>
          <a:prstGeom prst="curved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36" name="35 Flecha curvada hacia arriba"/>
          <p:cNvSpPr/>
          <p:nvPr/>
        </p:nvSpPr>
        <p:spPr>
          <a:xfrm rot="5816400">
            <a:off x="182857" y="2639001"/>
            <a:ext cx="1201102" cy="889539"/>
          </a:xfrm>
          <a:prstGeom prst="curvedUp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Tree>
    <p:extLst>
      <p:ext uri="{BB962C8B-B14F-4D97-AF65-F5344CB8AC3E}">
        <p14:creationId xmlns:p14="http://schemas.microsoft.com/office/powerpoint/2010/main" val="10811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nodeType="withEffect">
                                  <p:stCondLst>
                                    <p:cond delay="0"/>
                                  </p:stCondLst>
                                  <p:childTnLst>
                                    <p:set>
                                      <p:cBhvr>
                                        <p:cTn id="55" dur="1" fill="hold">
                                          <p:stCondLst>
                                            <p:cond delay="0"/>
                                          </p:stCondLst>
                                        </p:cTn>
                                        <p:tgtEl>
                                          <p:spTgt spid="32772"/>
                                        </p:tgtEl>
                                        <p:attrNameLst>
                                          <p:attrName>style.visibility</p:attrName>
                                        </p:attrNameLst>
                                      </p:cBhvr>
                                      <p:to>
                                        <p:strVal val="visible"/>
                                      </p:to>
                                    </p:set>
                                    <p:animEffect transition="in" filter="fade">
                                      <p:cBhvr>
                                        <p:cTn id="56" dur="500"/>
                                        <p:tgtEl>
                                          <p:spTgt spid="3277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7" grpId="0">
        <p:bldAsOne/>
      </p:bldGraphic>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Graphic spid="31" grpId="0">
        <p:bldAsOne/>
      </p:bldGraphic>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16</a:t>
            </a:r>
            <a:endParaRPr lang="es-ES" b="1" dirty="0"/>
          </a:p>
        </p:txBody>
      </p:sp>
      <p:sp>
        <p:nvSpPr>
          <p:cNvPr id="11" name="10 Rectángulo"/>
          <p:cNvSpPr/>
          <p:nvPr/>
        </p:nvSpPr>
        <p:spPr>
          <a:xfrm>
            <a:off x="633465" y="621969"/>
            <a:ext cx="10930178" cy="584775"/>
          </a:xfrm>
          <a:prstGeom prst="rect">
            <a:avLst/>
          </a:prstGeom>
        </p:spPr>
        <p:txBody>
          <a:bodyPr wrap="square">
            <a:spAutoFit/>
          </a:bodyPr>
          <a:lstStyle/>
          <a:p>
            <a:pPr lvl="0" algn="ctr"/>
            <a:r>
              <a:rPr lang="es-ES" sz="3200" b="1" u="sng" dirty="0" smtClean="0"/>
              <a:t>LOS PARÁMETROS</a:t>
            </a:r>
            <a:endParaRPr lang="es-PE" sz="3200" dirty="0"/>
          </a:p>
        </p:txBody>
      </p:sp>
      <p:graphicFrame>
        <p:nvGraphicFramePr>
          <p:cNvPr id="2" name="1 Tabla"/>
          <p:cNvGraphicFramePr>
            <a:graphicFrameLocks noGrp="1"/>
          </p:cNvGraphicFramePr>
          <p:nvPr>
            <p:extLst>
              <p:ext uri="{D42A27DB-BD31-4B8C-83A1-F6EECF244321}">
                <p14:modId xmlns:p14="http://schemas.microsoft.com/office/powerpoint/2010/main" val="386031230"/>
              </p:ext>
            </p:extLst>
          </p:nvPr>
        </p:nvGraphicFramePr>
        <p:xfrm>
          <a:off x="1090840" y="2075183"/>
          <a:ext cx="5241721" cy="2726360"/>
        </p:xfrm>
        <a:graphic>
          <a:graphicData uri="http://schemas.openxmlformats.org/drawingml/2006/table">
            <a:tbl>
              <a:tblPr firstRow="1" firstCol="1" lastRow="1" lastCol="1" bandRow="1" bandCol="1">
                <a:tableStyleId>{5C22544A-7EE6-4342-B048-85BDC9FD1C3A}</a:tableStyleId>
              </a:tblPr>
              <a:tblGrid>
                <a:gridCol w="2075440"/>
                <a:gridCol w="941696"/>
                <a:gridCol w="1296537"/>
                <a:gridCol w="928048"/>
              </a:tblGrid>
              <a:tr h="422360">
                <a:tc>
                  <a:txBody>
                    <a:bodyPr/>
                    <a:lstStyle/>
                    <a:p>
                      <a:pPr algn="ctr">
                        <a:lnSpc>
                          <a:spcPct val="115000"/>
                        </a:lnSpc>
                        <a:spcAft>
                          <a:spcPts val="0"/>
                        </a:spcAft>
                      </a:pPr>
                      <a:r>
                        <a:rPr lang="en-US" sz="1400" b="1" dirty="0">
                          <a:solidFill>
                            <a:schemeClr val="bg1"/>
                          </a:solidFill>
                          <a:effectLst/>
                        </a:rPr>
                        <a:t>PARÁMETRO</a:t>
                      </a:r>
                      <a:endParaRPr lang="es-PE" sz="1400" b="1" dirty="0">
                        <a:solidFill>
                          <a:schemeClr val="bg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1400" b="1" dirty="0">
                          <a:solidFill>
                            <a:schemeClr val="bg1"/>
                          </a:solidFill>
                          <a:effectLst/>
                        </a:rPr>
                        <a:t>UNIDAD</a:t>
                      </a:r>
                      <a:endParaRPr lang="es-PE" sz="1400" b="1" dirty="0">
                        <a:solidFill>
                          <a:schemeClr val="bg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1400" b="1" dirty="0">
                          <a:solidFill>
                            <a:schemeClr val="bg1"/>
                          </a:solidFill>
                          <a:effectLst/>
                        </a:rPr>
                        <a:t>EXPRESIÓN</a:t>
                      </a:r>
                      <a:endParaRPr lang="es-PE" sz="1400" b="1" dirty="0">
                        <a:solidFill>
                          <a:schemeClr val="bg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PE" sz="1400" b="1" dirty="0" smtClean="0">
                          <a:solidFill>
                            <a:schemeClr val="bg1"/>
                          </a:solidFill>
                          <a:effectLst/>
                        </a:rPr>
                        <a:t>VMA</a:t>
                      </a:r>
                      <a:endParaRPr lang="es-PE" sz="1400" b="1" dirty="0">
                        <a:solidFill>
                          <a:schemeClr val="bg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648000">
                <a:tc>
                  <a:txBody>
                    <a:bodyPr/>
                    <a:lstStyle/>
                    <a:p>
                      <a:pPr>
                        <a:lnSpc>
                          <a:spcPct val="115000"/>
                        </a:lnSpc>
                        <a:spcAft>
                          <a:spcPts val="0"/>
                        </a:spcAft>
                      </a:pPr>
                      <a:r>
                        <a:rPr lang="es-PE" sz="1600" b="1" dirty="0">
                          <a:solidFill>
                            <a:schemeClr val="tx1"/>
                          </a:solidFill>
                          <a:effectLst/>
                        </a:rPr>
                        <a:t>Demanda Bioquímica de Oxigeno (DBO</a:t>
                      </a:r>
                      <a:r>
                        <a:rPr lang="es-PE" sz="1600" b="1" baseline="-25000" dirty="0">
                          <a:solidFill>
                            <a:schemeClr val="tx1"/>
                          </a:solidFill>
                          <a:effectLst/>
                        </a:rPr>
                        <a:t>5</a:t>
                      </a:r>
                      <a:r>
                        <a:rPr lang="es-PE" sz="1600" b="1" dirty="0">
                          <a:solidFill>
                            <a:schemeClr val="tx1"/>
                          </a:solidFill>
                          <a:effectLst/>
                        </a:rPr>
                        <a:t>)</a:t>
                      </a:r>
                      <a:endParaRPr lang="es-PE" sz="1600" b="1"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0" dirty="0">
                          <a:solidFill>
                            <a:schemeClr val="tx1"/>
                          </a:solidFill>
                          <a:effectLst/>
                        </a:rPr>
                        <a:t>mg/L</a:t>
                      </a:r>
                      <a:endParaRPr lang="es-PE" sz="1600" b="0"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0" dirty="0">
                          <a:solidFill>
                            <a:schemeClr val="tx1"/>
                          </a:solidFill>
                          <a:effectLst/>
                        </a:rPr>
                        <a:t>DBO</a:t>
                      </a:r>
                      <a:r>
                        <a:rPr lang="en-US" sz="1600" b="0" baseline="-25000" dirty="0">
                          <a:solidFill>
                            <a:schemeClr val="tx1"/>
                          </a:solidFill>
                          <a:effectLst/>
                        </a:rPr>
                        <a:t>5</a:t>
                      </a:r>
                      <a:endParaRPr lang="es-PE" sz="1600" b="0"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1" dirty="0">
                          <a:solidFill>
                            <a:schemeClr val="tx1"/>
                          </a:solidFill>
                          <a:effectLst/>
                        </a:rPr>
                        <a:t>500</a:t>
                      </a:r>
                      <a:endParaRPr lang="es-PE" sz="1600" b="1"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648000">
                <a:tc>
                  <a:txBody>
                    <a:bodyPr/>
                    <a:lstStyle/>
                    <a:p>
                      <a:pPr>
                        <a:lnSpc>
                          <a:spcPct val="115000"/>
                        </a:lnSpc>
                        <a:spcAft>
                          <a:spcPts val="0"/>
                        </a:spcAft>
                      </a:pPr>
                      <a:r>
                        <a:rPr lang="es-PE" sz="1600" b="1" dirty="0">
                          <a:solidFill>
                            <a:schemeClr val="tx1"/>
                          </a:solidFill>
                          <a:effectLst/>
                        </a:rPr>
                        <a:t>Demanda Química de</a:t>
                      </a:r>
                    </a:p>
                    <a:p>
                      <a:pPr>
                        <a:lnSpc>
                          <a:spcPct val="115000"/>
                        </a:lnSpc>
                        <a:spcAft>
                          <a:spcPts val="0"/>
                        </a:spcAft>
                      </a:pPr>
                      <a:r>
                        <a:rPr lang="es-PE" sz="1600" b="1" dirty="0">
                          <a:solidFill>
                            <a:schemeClr val="tx1"/>
                          </a:solidFill>
                          <a:effectLst/>
                        </a:rPr>
                        <a:t>Oxigeno(DQO)</a:t>
                      </a:r>
                      <a:endParaRPr lang="es-PE" sz="1600" b="1"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0" dirty="0">
                          <a:solidFill>
                            <a:schemeClr val="tx1"/>
                          </a:solidFill>
                          <a:effectLst/>
                        </a:rPr>
                        <a:t>mg/L</a:t>
                      </a:r>
                      <a:endParaRPr lang="es-PE" sz="1600" b="0"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0" dirty="0">
                          <a:solidFill>
                            <a:schemeClr val="tx1"/>
                          </a:solidFill>
                          <a:effectLst/>
                        </a:rPr>
                        <a:t>DQO</a:t>
                      </a:r>
                      <a:endParaRPr lang="es-PE" sz="1600" b="0"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1" dirty="0">
                          <a:solidFill>
                            <a:schemeClr val="tx1"/>
                          </a:solidFill>
                          <a:effectLst/>
                        </a:rPr>
                        <a:t>1000</a:t>
                      </a:r>
                      <a:endParaRPr lang="es-PE" sz="1600" b="1"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648000">
                <a:tc>
                  <a:txBody>
                    <a:bodyPr/>
                    <a:lstStyle/>
                    <a:p>
                      <a:pPr>
                        <a:lnSpc>
                          <a:spcPct val="115000"/>
                        </a:lnSpc>
                        <a:spcAft>
                          <a:spcPts val="0"/>
                        </a:spcAft>
                      </a:pPr>
                      <a:r>
                        <a:rPr lang="en-US" sz="1600" b="1" dirty="0">
                          <a:solidFill>
                            <a:schemeClr val="tx1"/>
                          </a:solidFill>
                          <a:effectLst/>
                        </a:rPr>
                        <a:t>Sólidos Suspendidos Totales</a:t>
                      </a:r>
                      <a:endParaRPr lang="es-PE" sz="1600" b="1"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0" dirty="0">
                          <a:solidFill>
                            <a:schemeClr val="tx1"/>
                          </a:solidFill>
                          <a:effectLst/>
                        </a:rPr>
                        <a:t>mg/L</a:t>
                      </a:r>
                      <a:endParaRPr lang="es-PE" sz="1600" b="0"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0" dirty="0">
                          <a:solidFill>
                            <a:schemeClr val="tx1"/>
                          </a:solidFill>
                          <a:effectLst/>
                        </a:rPr>
                        <a:t>S.S.T.</a:t>
                      </a:r>
                      <a:endParaRPr lang="es-PE" sz="1600" b="0"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1" dirty="0">
                          <a:solidFill>
                            <a:schemeClr val="tx1"/>
                          </a:solidFill>
                          <a:effectLst/>
                        </a:rPr>
                        <a:t>500</a:t>
                      </a:r>
                      <a:endParaRPr lang="es-PE" sz="1600" b="1"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360000">
                <a:tc>
                  <a:txBody>
                    <a:bodyPr/>
                    <a:lstStyle/>
                    <a:p>
                      <a:pPr>
                        <a:lnSpc>
                          <a:spcPct val="115000"/>
                        </a:lnSpc>
                        <a:spcAft>
                          <a:spcPts val="0"/>
                        </a:spcAft>
                      </a:pPr>
                      <a:r>
                        <a:rPr lang="en-US" sz="1600" b="1" dirty="0">
                          <a:solidFill>
                            <a:schemeClr val="tx1"/>
                          </a:solidFill>
                          <a:effectLst/>
                        </a:rPr>
                        <a:t>Aceites y grasas</a:t>
                      </a:r>
                      <a:endParaRPr lang="es-PE" sz="1600" b="1"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0" dirty="0">
                          <a:solidFill>
                            <a:schemeClr val="tx1"/>
                          </a:solidFill>
                          <a:effectLst/>
                        </a:rPr>
                        <a:t>mg/L</a:t>
                      </a:r>
                      <a:endParaRPr lang="es-PE" sz="1600" b="0"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0" dirty="0">
                          <a:solidFill>
                            <a:schemeClr val="tx1"/>
                          </a:solidFill>
                          <a:effectLst/>
                        </a:rPr>
                        <a:t>A y G</a:t>
                      </a:r>
                      <a:endParaRPr lang="es-PE" sz="1600" b="0"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600" b="1" dirty="0">
                          <a:solidFill>
                            <a:schemeClr val="tx1"/>
                          </a:solidFill>
                          <a:effectLst/>
                        </a:rPr>
                        <a:t>100</a:t>
                      </a:r>
                      <a:endParaRPr lang="es-PE" sz="1600" b="1" dirty="0">
                        <a:solidFill>
                          <a:schemeClr val="tx1"/>
                        </a:solidFill>
                        <a:effectLst/>
                        <a:latin typeface="Arial"/>
                        <a:ea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sp>
        <p:nvSpPr>
          <p:cNvPr id="12" name="11 CuadroTexto"/>
          <p:cNvSpPr txBox="1"/>
          <p:nvPr/>
        </p:nvSpPr>
        <p:spPr>
          <a:xfrm>
            <a:off x="1009931" y="1644137"/>
            <a:ext cx="1727845" cy="523220"/>
          </a:xfrm>
          <a:prstGeom prst="rect">
            <a:avLst/>
          </a:prstGeom>
          <a:noFill/>
        </p:spPr>
        <p:txBody>
          <a:bodyPr wrap="none" rtlCol="0">
            <a:spAutoFit/>
          </a:bodyPr>
          <a:lstStyle/>
          <a:p>
            <a:r>
              <a:rPr lang="es-PE" sz="2800" b="1" dirty="0" smtClean="0">
                <a:solidFill>
                  <a:schemeClr val="accent3">
                    <a:lumMod val="75000"/>
                  </a:schemeClr>
                </a:solidFill>
              </a:rPr>
              <a:t>ANEXO 1</a:t>
            </a:r>
            <a:endParaRPr lang="es-PE" sz="2800" b="1" dirty="0">
              <a:solidFill>
                <a:schemeClr val="accent3">
                  <a:lumMod val="75000"/>
                </a:schemeClr>
              </a:solidFill>
            </a:endParaRPr>
          </a:p>
        </p:txBody>
      </p:sp>
      <p:sp>
        <p:nvSpPr>
          <p:cNvPr id="14" name="13 Flecha derecha"/>
          <p:cNvSpPr/>
          <p:nvPr/>
        </p:nvSpPr>
        <p:spPr>
          <a:xfrm>
            <a:off x="6428096" y="1936798"/>
            <a:ext cx="791570" cy="655093"/>
          </a:xfrm>
          <a:prstGeom prst="rightArrow">
            <a:avLst/>
          </a:prstGeom>
          <a:solidFill>
            <a:schemeClr val="bg2">
              <a:lumMod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14 Rectángulo redondeado"/>
          <p:cNvSpPr/>
          <p:nvPr/>
        </p:nvSpPr>
        <p:spPr>
          <a:xfrm>
            <a:off x="7315200" y="1446657"/>
            <a:ext cx="3836361" cy="1501259"/>
          </a:xfrm>
          <a:prstGeom prst="roundRect">
            <a:avLst/>
          </a:prstGeom>
          <a:solidFill>
            <a:schemeClr val="bg2">
              <a:lumMod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b="1" dirty="0" smtClean="0"/>
              <a:t>Su incumplimiento conlleva un PAGO ADICIONAL</a:t>
            </a:r>
            <a:endParaRPr lang="es-PE" sz="2800" b="1" dirty="0"/>
          </a:p>
        </p:txBody>
      </p:sp>
      <p:pic>
        <p:nvPicPr>
          <p:cNvPr id="33795" name="Picture 3" descr="Resultado de imagen para pa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200" y="3193830"/>
            <a:ext cx="3836361" cy="339420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1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20" name="1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1"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spTree>
    <p:extLst>
      <p:ext uri="{BB962C8B-B14F-4D97-AF65-F5344CB8AC3E}">
        <p14:creationId xmlns:p14="http://schemas.microsoft.com/office/powerpoint/2010/main" val="160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33795"/>
                                        </p:tgtEl>
                                        <p:attrNameLst>
                                          <p:attrName>style.visibility</p:attrName>
                                        </p:attrNameLst>
                                      </p:cBhvr>
                                      <p:to>
                                        <p:strVal val="visible"/>
                                      </p:to>
                                    </p:set>
                                    <p:animEffect transition="in" filter="fade">
                                      <p:cBhvr>
                                        <p:cTn id="21"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17</a:t>
            </a:r>
            <a:endParaRPr lang="es-ES" b="1" dirty="0"/>
          </a:p>
        </p:txBody>
      </p:sp>
      <p:sp>
        <p:nvSpPr>
          <p:cNvPr id="11" name="10 Rectángulo"/>
          <p:cNvSpPr/>
          <p:nvPr/>
        </p:nvSpPr>
        <p:spPr>
          <a:xfrm>
            <a:off x="633465" y="621969"/>
            <a:ext cx="10930178" cy="584775"/>
          </a:xfrm>
          <a:prstGeom prst="rect">
            <a:avLst/>
          </a:prstGeom>
        </p:spPr>
        <p:txBody>
          <a:bodyPr wrap="square">
            <a:spAutoFit/>
          </a:bodyPr>
          <a:lstStyle/>
          <a:p>
            <a:pPr lvl="0" algn="ctr"/>
            <a:r>
              <a:rPr lang="es-ES" sz="3200" b="1" u="sng" dirty="0" smtClean="0"/>
              <a:t>LOS PARÁMETROS</a:t>
            </a:r>
            <a:endParaRPr lang="es-PE" sz="3200" dirty="0"/>
          </a:p>
        </p:txBody>
      </p:sp>
      <p:sp>
        <p:nvSpPr>
          <p:cNvPr id="12" name="11 CuadroTexto"/>
          <p:cNvSpPr txBox="1"/>
          <p:nvPr/>
        </p:nvSpPr>
        <p:spPr>
          <a:xfrm>
            <a:off x="1009931" y="1139161"/>
            <a:ext cx="1753493" cy="523220"/>
          </a:xfrm>
          <a:prstGeom prst="rect">
            <a:avLst/>
          </a:prstGeom>
          <a:noFill/>
        </p:spPr>
        <p:txBody>
          <a:bodyPr wrap="none" rtlCol="0">
            <a:spAutoFit/>
          </a:bodyPr>
          <a:lstStyle/>
          <a:p>
            <a:r>
              <a:rPr lang="es-PE" sz="2800" b="1" dirty="0" smtClean="0">
                <a:solidFill>
                  <a:schemeClr val="accent3">
                    <a:lumMod val="75000"/>
                  </a:schemeClr>
                </a:solidFill>
              </a:rPr>
              <a:t>ANEXO 2</a:t>
            </a:r>
            <a:endParaRPr lang="es-PE" sz="2800" b="1" dirty="0">
              <a:solidFill>
                <a:schemeClr val="accent3">
                  <a:lumMod val="75000"/>
                </a:schemeClr>
              </a:solidFill>
            </a:endParaRPr>
          </a:p>
        </p:txBody>
      </p:sp>
      <p:sp>
        <p:nvSpPr>
          <p:cNvPr id="14" name="13 Flecha derecha"/>
          <p:cNvSpPr/>
          <p:nvPr/>
        </p:nvSpPr>
        <p:spPr>
          <a:xfrm>
            <a:off x="5702769" y="1469011"/>
            <a:ext cx="791570" cy="655093"/>
          </a:xfrm>
          <a:prstGeom prst="rightArrow">
            <a:avLst/>
          </a:prstGeom>
          <a:solidFill>
            <a:schemeClr val="bg2">
              <a:lumMod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14 Rectángulo redondeado"/>
          <p:cNvSpPr/>
          <p:nvPr/>
        </p:nvSpPr>
        <p:spPr>
          <a:xfrm>
            <a:off x="6600188" y="1359829"/>
            <a:ext cx="4618272" cy="2065759"/>
          </a:xfrm>
          <a:prstGeom prst="roundRect">
            <a:avLst/>
          </a:prstGeom>
          <a:solidFill>
            <a:schemeClr val="bg2">
              <a:lumMod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t>Su incumplimiento conlleva una SUSPENSIÓN TEMPORAL DEL SERVICIO DE ALCANTARILLADO SANITARIO</a:t>
            </a:r>
            <a:endParaRPr lang="es-PE" sz="2400" b="1" dirty="0"/>
          </a:p>
        </p:txBody>
      </p:sp>
      <p:graphicFrame>
        <p:nvGraphicFramePr>
          <p:cNvPr id="3" name="2 Tabla"/>
          <p:cNvGraphicFramePr>
            <a:graphicFrameLocks noGrp="1"/>
          </p:cNvGraphicFramePr>
          <p:nvPr>
            <p:extLst>
              <p:ext uri="{D42A27DB-BD31-4B8C-83A1-F6EECF244321}">
                <p14:modId xmlns:p14="http://schemas.microsoft.com/office/powerpoint/2010/main" val="1849199597"/>
              </p:ext>
            </p:extLst>
          </p:nvPr>
        </p:nvGraphicFramePr>
        <p:xfrm>
          <a:off x="1116029" y="1580490"/>
          <a:ext cx="4493201" cy="4645468"/>
        </p:xfrm>
        <a:graphic>
          <a:graphicData uri="http://schemas.openxmlformats.org/drawingml/2006/table">
            <a:tbl>
              <a:tblPr firstRow="1" firstCol="1" lastRow="1" lastCol="1" bandRow="1" bandCol="1">
                <a:tableStyleId>{5C22544A-7EE6-4342-B048-85BDC9FD1C3A}</a:tableStyleId>
              </a:tblPr>
              <a:tblGrid>
                <a:gridCol w="1736353"/>
                <a:gridCol w="900752"/>
                <a:gridCol w="1105469"/>
                <a:gridCol w="750627"/>
              </a:tblGrid>
              <a:tr h="316546">
                <a:tc>
                  <a:txBody>
                    <a:bodyPr/>
                    <a:lstStyle/>
                    <a:p>
                      <a:pPr algn="ctr">
                        <a:lnSpc>
                          <a:spcPct val="115000"/>
                        </a:lnSpc>
                        <a:spcAft>
                          <a:spcPts val="0"/>
                        </a:spcAft>
                      </a:pPr>
                      <a:r>
                        <a:rPr lang="en-US" sz="1200" dirty="0">
                          <a:effectLst/>
                        </a:rPr>
                        <a:t>PARÁMETRO</a:t>
                      </a:r>
                      <a:endParaRPr lang="es-PE" sz="1200" dirty="0">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1200" dirty="0">
                          <a:effectLst/>
                        </a:rPr>
                        <a:t>UNIDAD</a:t>
                      </a:r>
                      <a:endParaRPr lang="es-PE" sz="1200" dirty="0">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1200" dirty="0">
                          <a:effectLst/>
                        </a:rPr>
                        <a:t>EXPRESIÓN</a:t>
                      </a:r>
                      <a:endParaRPr lang="es-PE" sz="1200" dirty="0">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PE" sz="1200" dirty="0" smtClean="0">
                          <a:effectLst/>
                        </a:rPr>
                        <a:t>VMA</a:t>
                      </a:r>
                      <a:endParaRPr lang="es-PE" sz="1200" dirty="0">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203170">
                <a:tc>
                  <a:txBody>
                    <a:bodyPr/>
                    <a:lstStyle/>
                    <a:p>
                      <a:pPr>
                        <a:lnSpc>
                          <a:spcPct val="115000"/>
                        </a:lnSpc>
                        <a:spcAft>
                          <a:spcPts val="0"/>
                        </a:spcAft>
                      </a:pPr>
                      <a:r>
                        <a:rPr lang="en-US" sz="1300" dirty="0" err="1">
                          <a:solidFill>
                            <a:schemeClr val="tx1"/>
                          </a:solidFill>
                          <a:effectLst/>
                        </a:rPr>
                        <a:t>Aluminio</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Al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10</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dirty="0" err="1">
                          <a:solidFill>
                            <a:schemeClr val="tx1"/>
                          </a:solidFill>
                          <a:effectLst/>
                        </a:rPr>
                        <a:t>Arsénico</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mg/L</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As</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0.5</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dirty="0" err="1">
                          <a:solidFill>
                            <a:schemeClr val="tx1"/>
                          </a:solidFill>
                          <a:effectLst/>
                        </a:rPr>
                        <a:t>Boro</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mg/L</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B</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4</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dirty="0" err="1">
                          <a:solidFill>
                            <a:schemeClr val="tx1"/>
                          </a:solidFill>
                          <a:effectLst/>
                        </a:rPr>
                        <a:t>Cadmio</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mg/L</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Cd</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0.2</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dirty="0" err="1">
                          <a:solidFill>
                            <a:schemeClr val="tx1"/>
                          </a:solidFill>
                          <a:effectLst/>
                        </a:rPr>
                        <a:t>Cianuro</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mg/L</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CN-</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1</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dirty="0" err="1">
                          <a:solidFill>
                            <a:schemeClr val="tx1"/>
                          </a:solidFill>
                          <a:effectLst/>
                        </a:rPr>
                        <a:t>Cobre</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mg/L</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Cu</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3</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a:solidFill>
                            <a:schemeClr val="tx1"/>
                          </a:solidFill>
                          <a:effectLst/>
                        </a:rPr>
                        <a:t>Cromo hexavalente</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mg/L</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Cr+6</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0.5</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a:solidFill>
                            <a:schemeClr val="tx1"/>
                          </a:solidFill>
                          <a:effectLst/>
                        </a:rPr>
                        <a:t>Cromo total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mg/L</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Cr</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10</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a:solidFill>
                            <a:schemeClr val="tx1"/>
                          </a:solidFill>
                          <a:effectLst/>
                        </a:rPr>
                        <a:t>Manganeso</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err="1">
                          <a:solidFill>
                            <a:schemeClr val="tx1"/>
                          </a:solidFill>
                          <a:effectLst/>
                        </a:rPr>
                        <a:t>Mn</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4</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s-PE" sz="1300">
                          <a:solidFill>
                            <a:schemeClr val="tx1"/>
                          </a:solidFill>
                          <a:effectLst/>
                        </a:rPr>
                        <a:t>Mercurio</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Hg</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0.02</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a:solidFill>
                            <a:schemeClr val="tx1"/>
                          </a:solidFill>
                          <a:effectLst/>
                        </a:rPr>
                        <a:t>Níquel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Ni</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4</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s-PE" sz="1300">
                          <a:solidFill>
                            <a:schemeClr val="tx1"/>
                          </a:solidFill>
                          <a:effectLst/>
                        </a:rPr>
                        <a:t>Plomo</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err="1">
                          <a:solidFill>
                            <a:schemeClr val="tx1"/>
                          </a:solidFill>
                          <a:effectLst/>
                        </a:rPr>
                        <a:t>Pb</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0.5</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5060">
                <a:tc>
                  <a:txBody>
                    <a:bodyPr/>
                    <a:lstStyle/>
                    <a:p>
                      <a:pPr>
                        <a:lnSpc>
                          <a:spcPct val="115000"/>
                        </a:lnSpc>
                        <a:spcAft>
                          <a:spcPts val="0"/>
                        </a:spcAft>
                      </a:pPr>
                      <a:r>
                        <a:rPr lang="en-US" sz="1300">
                          <a:solidFill>
                            <a:schemeClr val="tx1"/>
                          </a:solidFill>
                          <a:effectLst/>
                        </a:rPr>
                        <a:t>Sulfatos</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SO</a:t>
                      </a:r>
                      <a:r>
                        <a:rPr lang="en-US" sz="1300" baseline="-25000" dirty="0">
                          <a:solidFill>
                            <a:schemeClr val="tx1"/>
                          </a:solidFill>
                          <a:effectLst/>
                        </a:rPr>
                        <a:t>4</a:t>
                      </a:r>
                      <a:r>
                        <a:rPr lang="en-US" sz="1300" dirty="0">
                          <a:solidFill>
                            <a:schemeClr val="tx1"/>
                          </a:solidFill>
                          <a:effectLst/>
                        </a:rPr>
                        <a:t>-2</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algn="ctr" defTabSz="457200" rtl="0" eaLnBrk="1" latinLnBrk="0" hangingPunct="1">
                        <a:lnSpc>
                          <a:spcPct val="115000"/>
                        </a:lnSpc>
                        <a:spcAft>
                          <a:spcPts val="0"/>
                        </a:spcAft>
                      </a:pPr>
                      <a:r>
                        <a:rPr lang="es-PE" sz="1300" b="1" kern="1200" dirty="0" smtClean="0">
                          <a:solidFill>
                            <a:schemeClr val="tx1"/>
                          </a:solidFill>
                          <a:effectLst/>
                          <a:latin typeface="+mn-lt"/>
                          <a:ea typeface="+mn-ea"/>
                          <a:cs typeface="+mn-cs"/>
                        </a:rPr>
                        <a:t>1000</a:t>
                      </a:r>
                      <a:endParaRPr lang="es-PE" sz="1300" b="1" kern="1200" dirty="0">
                        <a:solidFill>
                          <a:schemeClr val="tx1"/>
                        </a:solidFill>
                        <a:effectLst/>
                        <a:latin typeface="+mn-lt"/>
                        <a:ea typeface="+mn-ea"/>
                        <a:cs typeface="+mn-cs"/>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dirty="0" err="1">
                          <a:solidFill>
                            <a:schemeClr val="tx1"/>
                          </a:solidFill>
                          <a:effectLst/>
                        </a:rPr>
                        <a:t>Sulfuros</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S-2</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5</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a:solidFill>
                            <a:schemeClr val="tx1"/>
                          </a:solidFill>
                          <a:effectLst/>
                        </a:rPr>
                        <a:t>Zinc</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Zn</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10</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dirty="0" err="1">
                          <a:solidFill>
                            <a:schemeClr val="tx1"/>
                          </a:solidFill>
                          <a:effectLst/>
                        </a:rPr>
                        <a:t>Nitrógeno</a:t>
                      </a:r>
                      <a:r>
                        <a:rPr lang="en-US" sz="1300" dirty="0">
                          <a:solidFill>
                            <a:schemeClr val="tx1"/>
                          </a:solidFill>
                          <a:effectLst/>
                        </a:rPr>
                        <a:t> </a:t>
                      </a:r>
                      <a:r>
                        <a:rPr lang="en-US" sz="1300" dirty="0" err="1">
                          <a:solidFill>
                            <a:schemeClr val="tx1"/>
                          </a:solidFill>
                          <a:effectLst/>
                        </a:rPr>
                        <a:t>Amoniacal</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mg/L</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NH+4</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80</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a:solidFill>
                            <a:schemeClr val="tx1"/>
                          </a:solidFill>
                          <a:effectLst/>
                        </a:rPr>
                        <a:t>pH</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unidad</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pH</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6-9</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a:solidFill>
                            <a:schemeClr val="tx1"/>
                          </a:solidFill>
                          <a:effectLst/>
                        </a:rPr>
                        <a:t>Sólidos Sedimentables</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Ml/L/h</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a:solidFill>
                            <a:schemeClr val="tx1"/>
                          </a:solidFill>
                          <a:effectLst/>
                        </a:rPr>
                        <a:t>S.S.</a:t>
                      </a:r>
                      <a:endParaRPr lang="es-PE" sz="130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8.5</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03170">
                <a:tc>
                  <a:txBody>
                    <a:bodyPr/>
                    <a:lstStyle/>
                    <a:p>
                      <a:pPr>
                        <a:lnSpc>
                          <a:spcPct val="115000"/>
                        </a:lnSpc>
                        <a:spcAft>
                          <a:spcPts val="0"/>
                        </a:spcAft>
                      </a:pPr>
                      <a:r>
                        <a:rPr lang="en-US" sz="1300" dirty="0" err="1">
                          <a:solidFill>
                            <a:schemeClr val="tx1"/>
                          </a:solidFill>
                          <a:effectLst/>
                        </a:rPr>
                        <a:t>Temperatura</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b="0" dirty="0">
                          <a:solidFill>
                            <a:schemeClr val="tx1"/>
                          </a:solidFill>
                          <a:effectLst/>
                        </a:rPr>
                        <a:t>ºC</a:t>
                      </a:r>
                      <a:endParaRPr lang="es-PE" sz="1300" b="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b="0" dirty="0">
                          <a:solidFill>
                            <a:schemeClr val="tx1"/>
                          </a:solidFill>
                          <a:effectLst/>
                        </a:rPr>
                        <a:t>T</a:t>
                      </a:r>
                      <a:endParaRPr lang="es-PE" sz="1300" b="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300" dirty="0">
                          <a:solidFill>
                            <a:schemeClr val="tx1"/>
                          </a:solidFill>
                          <a:effectLst/>
                        </a:rPr>
                        <a:t>&lt;35</a:t>
                      </a:r>
                      <a:endParaRPr lang="es-PE" sz="1300" dirty="0">
                        <a:solidFill>
                          <a:schemeClr val="tx1"/>
                        </a:solidFill>
                        <a:effectLst/>
                        <a:latin typeface="Arial"/>
                        <a:ea typeface="Arial"/>
                      </a:endParaRPr>
                    </a:p>
                  </a:txBody>
                  <a:tcPr marL="51932" marR="51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grpSp>
        <p:nvGrpSpPr>
          <p:cNvPr id="16" name="15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7" name="16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8"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pic>
        <p:nvPicPr>
          <p:cNvPr id="19" name="Picture 4" descr="Resultado de imagen para suspensiÃ³n servi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417" y="3425588"/>
            <a:ext cx="2620018" cy="317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56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18</a:t>
            </a:r>
            <a:endParaRPr lang="es-ES" b="1" dirty="0"/>
          </a:p>
        </p:txBody>
      </p:sp>
      <p:sp>
        <p:nvSpPr>
          <p:cNvPr id="11" name="10 Rectángulo"/>
          <p:cNvSpPr/>
          <p:nvPr/>
        </p:nvSpPr>
        <p:spPr>
          <a:xfrm>
            <a:off x="633465" y="621969"/>
            <a:ext cx="10930178" cy="584775"/>
          </a:xfrm>
          <a:prstGeom prst="rect">
            <a:avLst/>
          </a:prstGeom>
        </p:spPr>
        <p:txBody>
          <a:bodyPr wrap="square">
            <a:spAutoFit/>
          </a:bodyPr>
          <a:lstStyle/>
          <a:p>
            <a:pPr lvl="0" algn="ctr"/>
            <a:r>
              <a:rPr lang="es-ES" sz="3200" b="1" u="sng" dirty="0" smtClean="0"/>
              <a:t>DESCARGAS PERMITIDAS Y NO PERMITIDAS</a:t>
            </a:r>
            <a:endParaRPr lang="es-PE" sz="3200" dirty="0"/>
          </a:p>
        </p:txBody>
      </p:sp>
      <p:grpSp>
        <p:nvGrpSpPr>
          <p:cNvPr id="29" name="2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30" name="2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32"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sp>
        <p:nvSpPr>
          <p:cNvPr id="36" name="35 Rectángulo redondeado"/>
          <p:cNvSpPr/>
          <p:nvPr/>
        </p:nvSpPr>
        <p:spPr>
          <a:xfrm>
            <a:off x="864276" y="2633791"/>
            <a:ext cx="2495339" cy="3079626"/>
          </a:xfrm>
          <a:prstGeom prst="roundRect">
            <a:avLst/>
          </a:prstGeom>
          <a:solidFill>
            <a:schemeClr val="accent4">
              <a:lumMod val="7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s-PE" sz="3200" b="1" dirty="0" smtClean="0"/>
              <a:t>No Permitidas</a:t>
            </a:r>
            <a:endParaRPr lang="es-PE" sz="3200" b="1" dirty="0"/>
          </a:p>
        </p:txBody>
      </p:sp>
      <p:sp>
        <p:nvSpPr>
          <p:cNvPr id="41" name="40 Flecha derecha"/>
          <p:cNvSpPr/>
          <p:nvPr/>
        </p:nvSpPr>
        <p:spPr>
          <a:xfrm>
            <a:off x="3413830" y="2152710"/>
            <a:ext cx="7969538" cy="4039799"/>
          </a:xfrm>
          <a:prstGeom prst="rightArrow">
            <a:avLst>
              <a:gd name="adj1" fmla="val 75000"/>
              <a:gd name="adj2" fmla="val 50000"/>
            </a:avLst>
          </a:prstGeom>
          <a:solidFill>
            <a:schemeClr val="accent4">
              <a:lumMod val="40000"/>
              <a:lumOff val="60000"/>
              <a:alpha val="90000"/>
            </a:schemeClr>
          </a:solidFill>
          <a:scene3d>
            <a:camera prst="orthographicFront"/>
            <a:lightRig rig="threePt" dir="t"/>
          </a:scene3d>
          <a:sp3d>
            <a:bevelT/>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marL="228600" lvl="1" indent="-228600" defTabSz="889000">
              <a:lnSpc>
                <a:spcPct val="90000"/>
              </a:lnSpc>
              <a:spcBef>
                <a:spcPct val="0"/>
              </a:spcBef>
              <a:spcAft>
                <a:spcPct val="15000"/>
              </a:spcAft>
              <a:buChar char="••"/>
            </a:pPr>
            <a:r>
              <a:rPr lang="es-PE" sz="1900" b="1" dirty="0"/>
              <a:t>ARND que excedan el </a:t>
            </a:r>
            <a:r>
              <a:rPr lang="es-PE" sz="1900" b="1" dirty="0" smtClean="0"/>
              <a:t>Anexo N° </a:t>
            </a:r>
            <a:r>
              <a:rPr lang="es-PE" sz="1900" b="1" dirty="0"/>
              <a:t>2 de VMA</a:t>
            </a:r>
            <a:r>
              <a:rPr lang="es-PE" sz="1900" b="1" dirty="0" smtClean="0"/>
              <a:t>.</a:t>
            </a:r>
          </a:p>
          <a:p>
            <a:pPr marL="228600" lvl="1" indent="-228600" defTabSz="889000">
              <a:lnSpc>
                <a:spcPct val="90000"/>
              </a:lnSpc>
              <a:spcBef>
                <a:spcPct val="0"/>
              </a:spcBef>
              <a:spcAft>
                <a:spcPct val="15000"/>
              </a:spcAft>
              <a:buFontTx/>
              <a:buChar char="••"/>
            </a:pPr>
            <a:r>
              <a:rPr lang="es-PE" sz="1900" dirty="0"/>
              <a:t>Residuos sólidos, líquidos o gaseosos que causen daño a la infraestructura sanitaria. / Material orgánico de cualquier tipo y estado. / Mezclas inflamables, radioactivas, explosivas, corrosivas, tóxicas y/o venenosas. / Descargas que dificulten el libre flujo de las ARND. / Residuos sólidos o viscosos. / Gases procedentes de escapes de motores de cualquier tipo. / Disolventes orgánicos y pinturas. / Carburo cálcico y otras sustancias sólidas potencialmente peligrosas. / Hidrocarburos y sus derivados. / Materias colorantes. / Agua salobre. / Residuos que generen gases nocivos</a:t>
            </a:r>
            <a:r>
              <a:rPr lang="es-PE" sz="1900" dirty="0" smtClean="0"/>
              <a:t>.</a:t>
            </a:r>
            <a:endParaRPr lang="es-PE" sz="1900" dirty="0"/>
          </a:p>
        </p:txBody>
      </p:sp>
      <p:sp>
        <p:nvSpPr>
          <p:cNvPr id="44" name="43 Rectángulo redondeado"/>
          <p:cNvSpPr/>
          <p:nvPr/>
        </p:nvSpPr>
        <p:spPr>
          <a:xfrm>
            <a:off x="753799" y="1262290"/>
            <a:ext cx="2295183" cy="1198073"/>
          </a:xfrm>
          <a:prstGeom prst="roundRect">
            <a:avLst/>
          </a:prstGeom>
          <a:solidFill>
            <a:schemeClr val="accent3">
              <a:lumMod val="7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s-PE" sz="3200" b="1" dirty="0" smtClean="0"/>
              <a:t>Permitidas</a:t>
            </a:r>
            <a:endParaRPr lang="es-PE" sz="3200" b="1" dirty="0"/>
          </a:p>
        </p:txBody>
      </p:sp>
      <p:sp>
        <p:nvSpPr>
          <p:cNvPr id="49" name="48 Flecha derecha"/>
          <p:cNvSpPr/>
          <p:nvPr/>
        </p:nvSpPr>
        <p:spPr>
          <a:xfrm>
            <a:off x="3048982" y="1107918"/>
            <a:ext cx="6391180" cy="1530189"/>
          </a:xfrm>
          <a:prstGeom prst="rightArrow">
            <a:avLst>
              <a:gd name="adj1" fmla="val 75000"/>
              <a:gd name="adj2" fmla="val 50000"/>
            </a:avLst>
          </a:prstGeom>
          <a:solidFill>
            <a:schemeClr val="accent3">
              <a:lumMod val="40000"/>
              <a:lumOff val="60000"/>
              <a:alpha val="90000"/>
            </a:schemeClr>
          </a:solidFill>
          <a:scene3d>
            <a:camera prst="orthographicFront"/>
            <a:lightRig rig="threePt" dir="t"/>
          </a:scene3d>
          <a:sp3d>
            <a:bevelT/>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marL="228600" lvl="1" indent="-228600" defTabSz="889000">
              <a:lnSpc>
                <a:spcPct val="90000"/>
              </a:lnSpc>
              <a:spcBef>
                <a:spcPct val="0"/>
              </a:spcBef>
              <a:spcAft>
                <a:spcPct val="15000"/>
              </a:spcAft>
              <a:buFontTx/>
              <a:buChar char="••"/>
            </a:pPr>
            <a:r>
              <a:rPr lang="es-PE" sz="1900" b="1" dirty="0" smtClean="0"/>
              <a:t>Aguas </a:t>
            </a:r>
            <a:r>
              <a:rPr lang="es-PE" sz="1900" b="1" dirty="0"/>
              <a:t>Residuales No Domésticas (ARND) que NO excedan los </a:t>
            </a:r>
            <a:r>
              <a:rPr lang="es-PE" sz="1900" b="1" dirty="0" smtClean="0"/>
              <a:t>Anexos N° </a:t>
            </a:r>
            <a:r>
              <a:rPr lang="es-PE" sz="1900" b="1" dirty="0"/>
              <a:t>1 y </a:t>
            </a:r>
            <a:r>
              <a:rPr lang="es-PE" sz="1900" b="1" dirty="0" smtClean="0"/>
              <a:t>N° 2 </a:t>
            </a:r>
            <a:r>
              <a:rPr lang="es-PE" sz="1900" b="1" dirty="0"/>
              <a:t>de VMA </a:t>
            </a:r>
            <a:r>
              <a:rPr lang="es-PE" sz="1900" b="1" dirty="0" smtClean="0"/>
              <a:t>(Permitido sin </a:t>
            </a:r>
            <a:r>
              <a:rPr lang="es-PE" sz="1900" b="1" dirty="0"/>
              <a:t>sanciones o pagos </a:t>
            </a:r>
            <a:r>
              <a:rPr lang="es-PE" sz="1900" b="1" dirty="0" smtClean="0"/>
              <a:t>adicionales)</a:t>
            </a:r>
            <a:r>
              <a:rPr lang="es-PE" sz="1900" dirty="0" smtClean="0"/>
              <a:t>. Excesos del Anexo N° 1 está permitido pero con pagos adicionales.</a:t>
            </a:r>
            <a:endParaRPr lang="es-PE" sz="1900" dirty="0"/>
          </a:p>
        </p:txBody>
      </p:sp>
      <p:pic>
        <p:nvPicPr>
          <p:cNvPr id="36868" name="Picture 4" descr="Resultado de imagen para prohibid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3953" y="4284480"/>
            <a:ext cx="2525487" cy="1894115"/>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n relacionada"/>
          <p:cNvPicPr>
            <a:picLocks noChangeAspect="1" noChangeArrowheads="1"/>
          </p:cNvPicPr>
          <p:nvPr/>
        </p:nvPicPr>
        <p:blipFill>
          <a:blip r:embed="rId4">
            <a:clrChange>
              <a:clrFrom>
                <a:srgbClr val="FFFFFF"/>
              </a:clrFrom>
              <a:clrTo>
                <a:srgbClr val="FFFFFF">
                  <a:alpha val="0"/>
                </a:srgbClr>
              </a:clrTo>
            </a:clrChange>
            <a:duotone>
              <a:prstClr val="black"/>
              <a:srgbClr val="0070C0">
                <a:tint val="45000"/>
                <a:satMod val="400000"/>
              </a:srgbClr>
            </a:duotone>
            <a:extLst>
              <a:ext uri="{28A0092B-C50C-407E-A947-70E740481C1C}">
                <a14:useLocalDpi xmlns:a14="http://schemas.microsoft.com/office/drawing/2010/main" val="0"/>
              </a:ext>
            </a:extLst>
          </a:blip>
          <a:srcRect/>
          <a:stretch>
            <a:fillRect/>
          </a:stretch>
        </p:blipFill>
        <p:spPr bwMode="auto">
          <a:xfrm>
            <a:off x="9440162" y="900708"/>
            <a:ext cx="1990098" cy="200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14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36870"/>
                                        </p:tgtEl>
                                        <p:attrNameLst>
                                          <p:attrName>style.visibility</p:attrName>
                                        </p:attrNameLst>
                                      </p:cBhvr>
                                      <p:to>
                                        <p:strVal val="visible"/>
                                      </p:to>
                                    </p:set>
                                    <p:animEffect transition="in" filter="fade">
                                      <p:cBhvr>
                                        <p:cTn id="13" dur="500"/>
                                        <p:tgtEl>
                                          <p:spTgt spid="368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36868"/>
                                        </p:tgtEl>
                                        <p:attrNameLst>
                                          <p:attrName>style.visibility</p:attrName>
                                        </p:attrNameLst>
                                      </p:cBhvr>
                                      <p:to>
                                        <p:strVal val="visible"/>
                                      </p:to>
                                    </p:set>
                                    <p:animEffect transition="in" filter="fade">
                                      <p:cBhvr>
                                        <p:cTn id="24"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4"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OBLIGACIONES DEL UND</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19</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graphicFrame>
        <p:nvGraphicFramePr>
          <p:cNvPr id="13" name="Diagrama 3"/>
          <p:cNvGraphicFramePr/>
          <p:nvPr>
            <p:extLst>
              <p:ext uri="{D42A27DB-BD31-4B8C-83A1-F6EECF244321}">
                <p14:modId xmlns:p14="http://schemas.microsoft.com/office/powerpoint/2010/main" val="1156632932"/>
              </p:ext>
            </p:extLst>
          </p:nvPr>
        </p:nvGraphicFramePr>
        <p:xfrm>
          <a:off x="1154832" y="1116950"/>
          <a:ext cx="7047472" cy="5006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1990" name="Picture 6" descr="Imagen relacionad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4030" y="4528654"/>
            <a:ext cx="3110120" cy="1477307"/>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Resultado de imagen para documento"/>
          <p:cNvPicPr>
            <a:picLocks noChangeAspect="1" noChangeArrowheads="1"/>
          </p:cNvPicPr>
          <p:nvPr/>
        </p:nvPicPr>
        <p:blipFill>
          <a:blip r:embed="rId10">
            <a:clrChange>
              <a:clrFrom>
                <a:srgbClr val="ED735B"/>
              </a:clrFrom>
              <a:clrTo>
                <a:srgbClr val="ED735B">
                  <a:alpha val="0"/>
                </a:srgbClr>
              </a:clrTo>
            </a:clrChange>
            <a:extLst>
              <a:ext uri="{28A0092B-C50C-407E-A947-70E740481C1C}">
                <a14:useLocalDpi xmlns:a14="http://schemas.microsoft.com/office/drawing/2010/main" val="0"/>
              </a:ext>
            </a:extLst>
          </a:blip>
          <a:srcRect/>
          <a:stretch>
            <a:fillRect/>
          </a:stretch>
        </p:blipFill>
        <p:spPr bwMode="auto">
          <a:xfrm>
            <a:off x="8955906" y="914356"/>
            <a:ext cx="1661758" cy="1661758"/>
          </a:xfrm>
          <a:prstGeom prst="rect">
            <a:avLst/>
          </a:prstGeom>
          <a:noFill/>
          <a:extLst>
            <a:ext uri="{909E8E84-426E-40DD-AFC4-6F175D3DCCD1}">
              <a14:hiddenFill xmlns:a14="http://schemas.microsoft.com/office/drawing/2010/main">
                <a:solidFill>
                  <a:srgbClr val="FFFFFF"/>
                </a:solidFill>
              </a14:hiddenFill>
            </a:ext>
          </a:extLst>
        </p:spPr>
      </p:pic>
      <p:pic>
        <p:nvPicPr>
          <p:cNvPr id="41994" name="Picture 10" descr="Resultado de imagen para sistema de tratamiento de aguas residual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64030" y="2660282"/>
            <a:ext cx="3021649" cy="1800132"/>
          </a:xfrm>
          <a:prstGeom prst="rect">
            <a:avLst/>
          </a:prstGeom>
          <a:noFill/>
          <a:extLst>
            <a:ext uri="{909E8E84-426E-40DD-AFC4-6F175D3DCCD1}">
              <a14:hiddenFill xmlns:a14="http://schemas.microsoft.com/office/drawing/2010/main">
                <a:solidFill>
                  <a:srgbClr val="FFFFFF"/>
                </a:solidFill>
              </a14:hiddenFill>
            </a:ext>
          </a:extLst>
        </p:spPr>
      </p:pic>
      <p:sp>
        <p:nvSpPr>
          <p:cNvPr id="20" name="19 Conector"/>
          <p:cNvSpPr/>
          <p:nvPr/>
        </p:nvSpPr>
        <p:spPr>
          <a:xfrm>
            <a:off x="842518" y="1282236"/>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1</a:t>
            </a:r>
          </a:p>
        </p:txBody>
      </p:sp>
      <p:sp>
        <p:nvSpPr>
          <p:cNvPr id="21" name="20 Conector"/>
          <p:cNvSpPr/>
          <p:nvPr/>
        </p:nvSpPr>
        <p:spPr>
          <a:xfrm>
            <a:off x="841694" y="2209862"/>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2</a:t>
            </a:r>
          </a:p>
        </p:txBody>
      </p:sp>
      <p:sp>
        <p:nvSpPr>
          <p:cNvPr id="22" name="21 Conector"/>
          <p:cNvSpPr/>
          <p:nvPr/>
        </p:nvSpPr>
        <p:spPr>
          <a:xfrm>
            <a:off x="842518" y="3136279"/>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3</a:t>
            </a:r>
          </a:p>
        </p:txBody>
      </p:sp>
      <p:sp>
        <p:nvSpPr>
          <p:cNvPr id="23" name="22 Conector"/>
          <p:cNvSpPr/>
          <p:nvPr/>
        </p:nvSpPr>
        <p:spPr>
          <a:xfrm>
            <a:off x="841693" y="4078234"/>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4</a:t>
            </a:r>
            <a:endParaRPr lang="es-PE" dirty="0"/>
          </a:p>
        </p:txBody>
      </p:sp>
      <p:sp>
        <p:nvSpPr>
          <p:cNvPr id="24" name="23 Conector"/>
          <p:cNvSpPr/>
          <p:nvPr/>
        </p:nvSpPr>
        <p:spPr>
          <a:xfrm>
            <a:off x="842518" y="5009939"/>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5</a:t>
            </a:r>
          </a:p>
        </p:txBody>
      </p:sp>
    </p:spTree>
    <p:extLst>
      <p:ext uri="{BB962C8B-B14F-4D97-AF65-F5344CB8AC3E}">
        <p14:creationId xmlns:p14="http://schemas.microsoft.com/office/powerpoint/2010/main" val="3219124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907B860F-6E1E-4703-B9D0-D232686177B8}"/>
              </a:ext>
            </a:extLst>
          </p:cNvPr>
          <p:cNvSpPr txBox="1"/>
          <p:nvPr/>
        </p:nvSpPr>
        <p:spPr>
          <a:xfrm>
            <a:off x="11723793" y="6403368"/>
            <a:ext cx="627863" cy="369332"/>
          </a:xfrm>
          <a:prstGeom prst="rect">
            <a:avLst/>
          </a:prstGeom>
          <a:noFill/>
        </p:spPr>
        <p:txBody>
          <a:bodyPr wrap="square" rtlCol="0">
            <a:spAutoFit/>
          </a:bodyPr>
          <a:lstStyle/>
          <a:p>
            <a:pPr algn="l"/>
            <a:r>
              <a:rPr lang="es-ES" b="1" dirty="0" smtClean="0"/>
              <a:t>02</a:t>
            </a:r>
            <a:endParaRPr lang="es-ES" b="1" dirty="0"/>
          </a:p>
        </p:txBody>
      </p:sp>
      <p:pic>
        <p:nvPicPr>
          <p:cNvPr id="3" name="Imagen 2">
            <a:extLst>
              <a:ext uri="{FF2B5EF4-FFF2-40B4-BE49-F238E27FC236}">
                <a16:creationId xmlns:a16="http://schemas.microsoft.com/office/drawing/2014/main" xmlns="" id="{C2DBF4DC-E029-4BE5-8207-7646A8D142FD}"/>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5" name="Imagen 4">
            <a:extLst>
              <a:ext uri="{FF2B5EF4-FFF2-40B4-BE49-F238E27FC236}">
                <a16:creationId xmlns:a16="http://schemas.microsoft.com/office/drawing/2014/main" xmlns="" id="{4782DE3B-6A14-401C-94DA-91CF9D102112}"/>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sp>
        <p:nvSpPr>
          <p:cNvPr id="6" name="Rectángulo 5"/>
          <p:cNvSpPr/>
          <p:nvPr/>
        </p:nvSpPr>
        <p:spPr>
          <a:xfrm>
            <a:off x="1094606" y="1292742"/>
            <a:ext cx="9979714" cy="461665"/>
          </a:xfrm>
          <a:prstGeom prst="rect">
            <a:avLst/>
          </a:prstGeom>
        </p:spPr>
        <p:txBody>
          <a:bodyPr wrap="square">
            <a:spAutoFit/>
          </a:bodyPr>
          <a:lstStyle/>
          <a:p>
            <a:pPr defTabSz="914400">
              <a:defRPr/>
            </a:pPr>
            <a:r>
              <a:rPr lang="es-ES" sz="2400" b="1" dirty="0" smtClean="0"/>
              <a:t>Comencemos respondiéndonos 2 preguntas:</a:t>
            </a:r>
            <a:endParaRPr lang="es-ES" sz="2400" b="1" dirty="0"/>
          </a:p>
        </p:txBody>
      </p:sp>
      <p:pic>
        <p:nvPicPr>
          <p:cNvPr id="14340" name="Picture 4" descr="Imagen relacionad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9550" y="3766782"/>
            <a:ext cx="3014470" cy="2260853"/>
          </a:xfrm>
          <a:prstGeom prst="rect">
            <a:avLst/>
          </a:prstGeom>
          <a:noFill/>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633465" y="653501"/>
            <a:ext cx="10930178" cy="584775"/>
          </a:xfrm>
          <a:prstGeom prst="rect">
            <a:avLst/>
          </a:prstGeom>
        </p:spPr>
        <p:txBody>
          <a:bodyPr wrap="square">
            <a:spAutoFit/>
          </a:bodyPr>
          <a:lstStyle/>
          <a:p>
            <a:pPr lvl="0" algn="ctr"/>
            <a:r>
              <a:rPr lang="es-ES" sz="3200" b="1" u="sng" dirty="0" smtClean="0"/>
              <a:t>DINÁMICA</a:t>
            </a:r>
            <a:endParaRPr lang="es-PE" sz="3200" dirty="0"/>
          </a:p>
        </p:txBody>
      </p:sp>
      <p:sp>
        <p:nvSpPr>
          <p:cNvPr id="9" name="Rectángulo 5"/>
          <p:cNvSpPr/>
          <p:nvPr/>
        </p:nvSpPr>
        <p:spPr>
          <a:xfrm>
            <a:off x="1069582" y="1527030"/>
            <a:ext cx="9979714" cy="3046988"/>
          </a:xfrm>
          <a:prstGeom prst="rect">
            <a:avLst/>
          </a:prstGeom>
        </p:spPr>
        <p:txBody>
          <a:bodyPr wrap="square">
            <a:spAutoFit/>
          </a:bodyPr>
          <a:lstStyle/>
          <a:p>
            <a:pPr defTabSz="914400">
              <a:defRPr/>
            </a:pPr>
            <a:endParaRPr lang="es-ES" sz="2400" b="1" dirty="0" smtClean="0"/>
          </a:p>
          <a:p>
            <a:pPr defTabSz="914400">
              <a:defRPr/>
            </a:pPr>
            <a:r>
              <a:rPr lang="es-ES" sz="2400" b="1" dirty="0" smtClean="0"/>
              <a:t>1) Como personas de negocios, en una negociación (compra-venta), ¿cuál consideran qué es la mejor relación que se debería dar con sus clientes? ¿Por qué?</a:t>
            </a:r>
          </a:p>
          <a:p>
            <a:pPr marL="685800" lvl="1" indent="-228600" defTabSz="914400">
              <a:buFontTx/>
              <a:buAutoNum type="alphaLcParenR"/>
              <a:defRPr/>
            </a:pPr>
            <a:r>
              <a:rPr lang="es-ES" sz="2400" b="1" dirty="0" smtClean="0"/>
              <a:t>Ganar - Ganar: Ganan ustedes, ganan sus clientes</a:t>
            </a:r>
          </a:p>
          <a:p>
            <a:pPr marL="685800" lvl="1" indent="-228600" defTabSz="914400">
              <a:buFontTx/>
              <a:buAutoNum type="alphaLcParenR"/>
              <a:defRPr/>
            </a:pPr>
            <a:r>
              <a:rPr lang="es-ES" sz="2400" b="1" dirty="0" smtClean="0"/>
              <a:t>Ganar - Perder: Ganan ustedes, pierden sus clientes</a:t>
            </a:r>
          </a:p>
          <a:p>
            <a:pPr marL="685800" lvl="1" indent="-228600" defTabSz="914400">
              <a:buFontTx/>
              <a:buAutoNum type="alphaLcParenR"/>
              <a:defRPr/>
            </a:pPr>
            <a:r>
              <a:rPr lang="es-ES" sz="2400" b="1" dirty="0" smtClean="0"/>
              <a:t>Perder - Ganar: Pierden ustedes, ganan sus clientes</a:t>
            </a:r>
          </a:p>
          <a:p>
            <a:pPr marL="685800" lvl="1" indent="-228600" defTabSz="914400">
              <a:buFontTx/>
              <a:buAutoNum type="alphaLcParenR"/>
              <a:defRPr/>
            </a:pPr>
            <a:r>
              <a:rPr lang="es-ES" sz="2400" b="1" dirty="0" smtClean="0"/>
              <a:t>Perder - Perder: Pierden ustedes, pierden sus clientes</a:t>
            </a:r>
          </a:p>
        </p:txBody>
      </p:sp>
      <p:pic>
        <p:nvPicPr>
          <p:cNvPr id="11" name="Imagen 50">
            <a:extLst>
              <a:ext uri="{FF2B5EF4-FFF2-40B4-BE49-F238E27FC236}">
                <a16:creationId xmlns:a16="http://schemas.microsoft.com/office/drawing/2014/main" xmlns="" id="{33DB8C91-2C25-4624-8BC0-9FB099F4600E}"/>
              </a:ext>
            </a:extLst>
          </p:cNvPr>
          <p:cNvPicPr>
            <a:picLocks noChangeAspect="1"/>
          </p:cNvPicPr>
          <p:nvPr/>
        </p:nvPicPr>
        <p:blipFill>
          <a:blip r:embed="rId5"/>
          <a:stretch>
            <a:fillRect/>
          </a:stretch>
        </p:blipFill>
        <p:spPr>
          <a:xfrm>
            <a:off x="8462645" y="2628952"/>
            <a:ext cx="844831" cy="844831"/>
          </a:xfrm>
          <a:prstGeom prst="rect">
            <a:avLst/>
          </a:prstGeom>
        </p:spPr>
      </p:pic>
      <p:sp>
        <p:nvSpPr>
          <p:cNvPr id="14" name="Rectángulo 5"/>
          <p:cNvSpPr/>
          <p:nvPr/>
        </p:nvSpPr>
        <p:spPr>
          <a:xfrm>
            <a:off x="1062979" y="1522391"/>
            <a:ext cx="9979714" cy="3046988"/>
          </a:xfrm>
          <a:prstGeom prst="rect">
            <a:avLst/>
          </a:prstGeom>
        </p:spPr>
        <p:txBody>
          <a:bodyPr wrap="square">
            <a:spAutoFit/>
          </a:bodyPr>
          <a:lstStyle/>
          <a:p>
            <a:pPr defTabSz="914400">
              <a:defRPr/>
            </a:pPr>
            <a:endParaRPr lang="es-ES" sz="2400" b="1" dirty="0" smtClean="0"/>
          </a:p>
          <a:p>
            <a:pPr defTabSz="914400">
              <a:defRPr/>
            </a:pPr>
            <a:r>
              <a:rPr lang="es-ES" sz="2400" b="1" dirty="0" smtClean="0"/>
              <a:t>1) Como personas de negocios, en una negociación (compra-venta), ¿cuál consideran qué es la mejor relación que se debería dar con sus clientes? ¿Por qué?</a:t>
            </a:r>
          </a:p>
          <a:p>
            <a:pPr marL="685800" lvl="1" indent="-228600" defTabSz="914400">
              <a:buFontTx/>
              <a:buAutoNum type="alphaLcParenR"/>
              <a:defRPr/>
            </a:pPr>
            <a:r>
              <a:rPr lang="es-ES" sz="2400" b="1" dirty="0" smtClean="0"/>
              <a:t>Ganar - Ganar: Ganan ustedes, ganan sus clientes</a:t>
            </a:r>
          </a:p>
          <a:p>
            <a:pPr marL="685800" lvl="1" indent="-228600" defTabSz="914400">
              <a:buFontTx/>
              <a:buAutoNum type="alphaLcParenR"/>
              <a:defRPr/>
            </a:pPr>
            <a:r>
              <a:rPr lang="es-ES" sz="2400" dirty="0" smtClean="0"/>
              <a:t>Ganar - Perder: Ganan ustedes, pierden sus clientes</a:t>
            </a:r>
          </a:p>
          <a:p>
            <a:pPr marL="685800" lvl="1" indent="-228600" defTabSz="914400">
              <a:buFontTx/>
              <a:buAutoNum type="alphaLcParenR"/>
              <a:defRPr/>
            </a:pPr>
            <a:r>
              <a:rPr lang="es-ES" sz="2400" dirty="0" smtClean="0"/>
              <a:t>Perder - Ganar: Pierden ustedes, ganan sus clientes</a:t>
            </a:r>
          </a:p>
          <a:p>
            <a:pPr marL="685800" lvl="1" indent="-228600" defTabSz="914400">
              <a:buFontTx/>
              <a:buAutoNum type="alphaLcParenR"/>
              <a:defRPr/>
            </a:pPr>
            <a:r>
              <a:rPr lang="es-ES" sz="2400" dirty="0" smtClean="0"/>
              <a:t>Perder - Perder: Pierden ustedes, pierden sus clientes</a:t>
            </a:r>
          </a:p>
        </p:txBody>
      </p:sp>
    </p:spTree>
    <p:extLst>
      <p:ext uri="{BB962C8B-B14F-4D97-AF65-F5344CB8AC3E}">
        <p14:creationId xmlns:p14="http://schemas.microsoft.com/office/powerpoint/2010/main" val="139976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OBLIGACIONES DEL UND</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20</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graphicFrame>
        <p:nvGraphicFramePr>
          <p:cNvPr id="13" name="Diagrama 3"/>
          <p:cNvGraphicFramePr/>
          <p:nvPr>
            <p:extLst>
              <p:ext uri="{D42A27DB-BD31-4B8C-83A1-F6EECF244321}">
                <p14:modId xmlns:p14="http://schemas.microsoft.com/office/powerpoint/2010/main" val="474121435"/>
              </p:ext>
            </p:extLst>
          </p:nvPr>
        </p:nvGraphicFramePr>
        <p:xfrm>
          <a:off x="1141184" y="1171542"/>
          <a:ext cx="7279485" cy="5006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1996" name="Picture 12" descr="Resultado de imagen para reglamento"/>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9334" y="2502757"/>
            <a:ext cx="3483571" cy="1954199"/>
          </a:xfrm>
          <a:prstGeom prst="rect">
            <a:avLst/>
          </a:prstGeom>
          <a:noFill/>
          <a:extLst>
            <a:ext uri="{909E8E84-426E-40DD-AFC4-6F175D3DCCD1}">
              <a14:hiddenFill xmlns:a14="http://schemas.microsoft.com/office/drawing/2010/main">
                <a:solidFill>
                  <a:srgbClr val="FFFFFF"/>
                </a:solidFill>
              </a14:hiddenFill>
            </a:ext>
          </a:extLst>
        </p:spPr>
      </p:pic>
      <p:sp>
        <p:nvSpPr>
          <p:cNvPr id="3" name="2 Conector"/>
          <p:cNvSpPr/>
          <p:nvPr/>
        </p:nvSpPr>
        <p:spPr>
          <a:xfrm>
            <a:off x="815220" y="3423451"/>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8</a:t>
            </a:r>
            <a:endParaRPr lang="es-PE" dirty="0"/>
          </a:p>
        </p:txBody>
      </p:sp>
      <p:sp>
        <p:nvSpPr>
          <p:cNvPr id="16" name="15 Conector"/>
          <p:cNvSpPr/>
          <p:nvPr/>
        </p:nvSpPr>
        <p:spPr>
          <a:xfrm>
            <a:off x="815221" y="2234874"/>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7</a:t>
            </a:r>
            <a:endParaRPr lang="es-PE" dirty="0"/>
          </a:p>
        </p:txBody>
      </p:sp>
      <p:sp>
        <p:nvSpPr>
          <p:cNvPr id="17" name="16 Conector"/>
          <p:cNvSpPr/>
          <p:nvPr/>
        </p:nvSpPr>
        <p:spPr>
          <a:xfrm>
            <a:off x="815222" y="1377772"/>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6</a:t>
            </a:r>
            <a:endParaRPr lang="es-PE" dirty="0"/>
          </a:p>
        </p:txBody>
      </p:sp>
      <p:sp>
        <p:nvSpPr>
          <p:cNvPr id="18" name="17 Conector"/>
          <p:cNvSpPr/>
          <p:nvPr/>
        </p:nvSpPr>
        <p:spPr>
          <a:xfrm>
            <a:off x="815219" y="4583431"/>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9</a:t>
            </a:r>
            <a:endParaRPr lang="es-PE" dirty="0"/>
          </a:p>
        </p:txBody>
      </p:sp>
      <p:pic>
        <p:nvPicPr>
          <p:cNvPr id="19" name="Picture 6"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00026" y="1353959"/>
            <a:ext cx="2860476" cy="13587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57348" name="Picture 4" descr="Imagen relacionada"/>
          <p:cNvPicPr>
            <a:picLocks noChangeAspect="1" noChangeArrowheads="1"/>
          </p:cNvPicPr>
          <p:nvPr/>
        </p:nvPicPr>
        <p:blipFill>
          <a:blip r:embed="rId11">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8850883" y="4259732"/>
            <a:ext cx="2394876" cy="196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26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DERECHOS DEL UND</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21</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graphicFrame>
        <p:nvGraphicFramePr>
          <p:cNvPr id="13" name="Diagrama 3"/>
          <p:cNvGraphicFramePr/>
          <p:nvPr>
            <p:extLst>
              <p:ext uri="{D42A27DB-BD31-4B8C-83A1-F6EECF244321}">
                <p14:modId xmlns:p14="http://schemas.microsoft.com/office/powerpoint/2010/main" val="2904918803"/>
              </p:ext>
            </p:extLst>
          </p:nvPr>
        </p:nvGraphicFramePr>
        <p:xfrm>
          <a:off x="1154832" y="1116950"/>
          <a:ext cx="7047472" cy="5006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19 Conector"/>
          <p:cNvSpPr/>
          <p:nvPr/>
        </p:nvSpPr>
        <p:spPr>
          <a:xfrm>
            <a:off x="815222" y="1022924"/>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1</a:t>
            </a:r>
          </a:p>
        </p:txBody>
      </p:sp>
      <p:sp>
        <p:nvSpPr>
          <p:cNvPr id="21" name="20 Conector"/>
          <p:cNvSpPr/>
          <p:nvPr/>
        </p:nvSpPr>
        <p:spPr>
          <a:xfrm>
            <a:off x="814398" y="1759478"/>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2</a:t>
            </a:r>
          </a:p>
        </p:txBody>
      </p:sp>
      <p:sp>
        <p:nvSpPr>
          <p:cNvPr id="22" name="21 Conector"/>
          <p:cNvSpPr/>
          <p:nvPr/>
        </p:nvSpPr>
        <p:spPr>
          <a:xfrm>
            <a:off x="815222" y="2658599"/>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3</a:t>
            </a:r>
          </a:p>
        </p:txBody>
      </p:sp>
      <p:sp>
        <p:nvSpPr>
          <p:cNvPr id="23" name="22 Conector"/>
          <p:cNvSpPr/>
          <p:nvPr/>
        </p:nvSpPr>
        <p:spPr>
          <a:xfrm>
            <a:off x="814397" y="3368538"/>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4</a:t>
            </a:r>
            <a:endParaRPr lang="es-PE" dirty="0"/>
          </a:p>
        </p:txBody>
      </p:sp>
      <p:sp>
        <p:nvSpPr>
          <p:cNvPr id="24" name="23 Conector"/>
          <p:cNvSpPr/>
          <p:nvPr/>
        </p:nvSpPr>
        <p:spPr>
          <a:xfrm>
            <a:off x="815222" y="4095523"/>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5</a:t>
            </a:r>
          </a:p>
        </p:txBody>
      </p:sp>
      <p:sp>
        <p:nvSpPr>
          <p:cNvPr id="18" name="17 Conector"/>
          <p:cNvSpPr/>
          <p:nvPr/>
        </p:nvSpPr>
        <p:spPr>
          <a:xfrm>
            <a:off x="815222" y="4739287"/>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6</a:t>
            </a:r>
            <a:endParaRPr lang="es-PE" dirty="0"/>
          </a:p>
        </p:txBody>
      </p:sp>
      <p:pic>
        <p:nvPicPr>
          <p:cNvPr id="58370" name="Picture 2" descr="Resultado de imagen para recibir informaciÃ³n"/>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8790" y="958065"/>
            <a:ext cx="3605004" cy="1712010"/>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Resultado de imagen para reclamos"/>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1258" y="2423382"/>
            <a:ext cx="3142048" cy="1766480"/>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Resultado de imagen para solicitar"/>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518756" y="4058137"/>
            <a:ext cx="2868792" cy="215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67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OBLIGACIONES DE LA EPS ILO</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22</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graphicFrame>
        <p:nvGraphicFramePr>
          <p:cNvPr id="13" name="Diagrama 3"/>
          <p:cNvGraphicFramePr/>
          <p:nvPr>
            <p:extLst>
              <p:ext uri="{D42A27DB-BD31-4B8C-83A1-F6EECF244321}">
                <p14:modId xmlns:p14="http://schemas.microsoft.com/office/powerpoint/2010/main" val="1170688639"/>
              </p:ext>
            </p:extLst>
          </p:nvPr>
        </p:nvGraphicFramePr>
        <p:xfrm>
          <a:off x="4211984" y="1116950"/>
          <a:ext cx="7047472" cy="5006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19 Conector"/>
          <p:cNvSpPr/>
          <p:nvPr/>
        </p:nvSpPr>
        <p:spPr>
          <a:xfrm>
            <a:off x="3899670" y="1186700"/>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1</a:t>
            </a:r>
          </a:p>
        </p:txBody>
      </p:sp>
      <p:sp>
        <p:nvSpPr>
          <p:cNvPr id="21" name="20 Conector"/>
          <p:cNvSpPr/>
          <p:nvPr/>
        </p:nvSpPr>
        <p:spPr>
          <a:xfrm>
            <a:off x="3898846" y="1964198"/>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2</a:t>
            </a:r>
          </a:p>
        </p:txBody>
      </p:sp>
      <p:sp>
        <p:nvSpPr>
          <p:cNvPr id="22" name="21 Conector"/>
          <p:cNvSpPr/>
          <p:nvPr/>
        </p:nvSpPr>
        <p:spPr>
          <a:xfrm>
            <a:off x="3899670" y="2754135"/>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3</a:t>
            </a:r>
          </a:p>
        </p:txBody>
      </p:sp>
      <p:sp>
        <p:nvSpPr>
          <p:cNvPr id="23" name="22 Conector"/>
          <p:cNvSpPr/>
          <p:nvPr/>
        </p:nvSpPr>
        <p:spPr>
          <a:xfrm>
            <a:off x="3898845" y="3518666"/>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4</a:t>
            </a:r>
            <a:endParaRPr lang="es-PE" dirty="0"/>
          </a:p>
        </p:txBody>
      </p:sp>
      <p:sp>
        <p:nvSpPr>
          <p:cNvPr id="24" name="23 Conector"/>
          <p:cNvSpPr/>
          <p:nvPr/>
        </p:nvSpPr>
        <p:spPr>
          <a:xfrm>
            <a:off x="3899670" y="4518611"/>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5</a:t>
            </a:r>
          </a:p>
        </p:txBody>
      </p:sp>
      <p:sp>
        <p:nvSpPr>
          <p:cNvPr id="18" name="17 Conector"/>
          <p:cNvSpPr/>
          <p:nvPr/>
        </p:nvSpPr>
        <p:spPr>
          <a:xfrm>
            <a:off x="3898844" y="5297829"/>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6</a:t>
            </a:r>
            <a:endParaRPr lang="es-PE" dirty="0"/>
          </a:p>
        </p:txBody>
      </p:sp>
      <p:pic>
        <p:nvPicPr>
          <p:cNvPr id="60418" name="Picture 2" descr="Resultado de imagen para solicitar"/>
          <p:cNvPicPr>
            <a:picLocks noChangeAspect="1" noChangeArrowheads="1"/>
          </p:cNvPicPr>
          <p:nvPr/>
        </p:nvPicPr>
        <p:blipFill>
          <a:blip r:embed="rId9">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96542" y="2605393"/>
            <a:ext cx="2922473" cy="1826546"/>
          </a:xfrm>
          <a:prstGeom prst="rect">
            <a:avLst/>
          </a:prstGeom>
          <a:noFill/>
          <a:extLst>
            <a:ext uri="{909E8E84-426E-40DD-AFC4-6F175D3DCCD1}">
              <a14:hiddenFill xmlns:a14="http://schemas.microsoft.com/office/drawing/2010/main">
                <a:solidFill>
                  <a:srgbClr val="FFFFFF"/>
                </a:solidFill>
              </a14:hiddenFill>
            </a:ext>
          </a:extLst>
        </p:spPr>
      </p:pic>
      <p:pic>
        <p:nvPicPr>
          <p:cNvPr id="60422" name="Picture 6" descr="Imagen relacionada"/>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7179" r="998"/>
          <a:stretch/>
        </p:blipFill>
        <p:spPr bwMode="auto">
          <a:xfrm>
            <a:off x="1709794" y="4431939"/>
            <a:ext cx="1919094" cy="1885842"/>
          </a:xfrm>
          <a:prstGeom prst="rect">
            <a:avLst/>
          </a:prstGeom>
          <a:noFill/>
          <a:extLst>
            <a:ext uri="{909E8E84-426E-40DD-AFC4-6F175D3DCCD1}">
              <a14:hiddenFill xmlns:a14="http://schemas.microsoft.com/office/drawing/2010/main">
                <a:solidFill>
                  <a:srgbClr val="FFFFFF"/>
                </a:solidFill>
              </a14:hiddenFill>
            </a:ext>
          </a:extLst>
        </p:spPr>
      </p:pic>
      <p:pic>
        <p:nvPicPr>
          <p:cNvPr id="60424" name="Picture 8" descr="Imagen relacionad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8299" y="1135686"/>
            <a:ext cx="2882085" cy="146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36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OBLIGACIONES DE LA EPS ILO</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23</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graphicFrame>
        <p:nvGraphicFramePr>
          <p:cNvPr id="13" name="Diagrama 3"/>
          <p:cNvGraphicFramePr/>
          <p:nvPr>
            <p:extLst>
              <p:ext uri="{D42A27DB-BD31-4B8C-83A1-F6EECF244321}">
                <p14:modId xmlns:p14="http://schemas.microsoft.com/office/powerpoint/2010/main" val="1729085949"/>
              </p:ext>
            </p:extLst>
          </p:nvPr>
        </p:nvGraphicFramePr>
        <p:xfrm>
          <a:off x="4211984" y="1280726"/>
          <a:ext cx="7047472" cy="5395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19 Conector"/>
          <p:cNvSpPr/>
          <p:nvPr/>
        </p:nvSpPr>
        <p:spPr>
          <a:xfrm>
            <a:off x="3899670" y="1459660"/>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7</a:t>
            </a:r>
            <a:endParaRPr lang="es-PE" dirty="0"/>
          </a:p>
        </p:txBody>
      </p:sp>
      <p:sp>
        <p:nvSpPr>
          <p:cNvPr id="21" name="20 Conector"/>
          <p:cNvSpPr/>
          <p:nvPr/>
        </p:nvSpPr>
        <p:spPr>
          <a:xfrm>
            <a:off x="3898846" y="2196214"/>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8</a:t>
            </a:r>
            <a:endParaRPr lang="es-PE" dirty="0"/>
          </a:p>
        </p:txBody>
      </p:sp>
      <p:sp>
        <p:nvSpPr>
          <p:cNvPr id="22" name="21 Conector"/>
          <p:cNvSpPr/>
          <p:nvPr/>
        </p:nvSpPr>
        <p:spPr>
          <a:xfrm>
            <a:off x="3899670" y="3149927"/>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9</a:t>
            </a:r>
            <a:endParaRPr lang="es-PE" dirty="0"/>
          </a:p>
        </p:txBody>
      </p:sp>
      <p:sp>
        <p:nvSpPr>
          <p:cNvPr id="23" name="22 Conector"/>
          <p:cNvSpPr/>
          <p:nvPr/>
        </p:nvSpPr>
        <p:spPr>
          <a:xfrm>
            <a:off x="3827125" y="3919233"/>
            <a:ext cx="511928" cy="495462"/>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dirty="0" smtClean="0"/>
              <a:t>10</a:t>
            </a:r>
            <a:endParaRPr lang="es-PE" sz="1500" dirty="0"/>
          </a:p>
        </p:txBody>
      </p:sp>
      <p:sp>
        <p:nvSpPr>
          <p:cNvPr id="24" name="23 Conector"/>
          <p:cNvSpPr/>
          <p:nvPr/>
        </p:nvSpPr>
        <p:spPr>
          <a:xfrm>
            <a:off x="3827950" y="5151194"/>
            <a:ext cx="511928" cy="495462"/>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dirty="0" smtClean="0"/>
              <a:t>11</a:t>
            </a:r>
            <a:endParaRPr lang="es-PE" sz="1500" dirty="0"/>
          </a:p>
        </p:txBody>
      </p:sp>
      <p:pic>
        <p:nvPicPr>
          <p:cNvPr id="59394" name="Picture 2" descr="Resultado de imagen para comunic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871" y="1347912"/>
            <a:ext cx="3157252" cy="1458778"/>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871" y="2860584"/>
            <a:ext cx="3229799" cy="1875768"/>
          </a:xfrm>
          <a:prstGeom prst="rect">
            <a:avLst/>
          </a:prstGeom>
          <a:noFill/>
          <a:extLst>
            <a:ext uri="{909E8E84-426E-40DD-AFC4-6F175D3DCCD1}">
              <a14:hiddenFill xmlns:a14="http://schemas.microsoft.com/office/drawing/2010/main">
                <a:solidFill>
                  <a:srgbClr val="FFFFFF"/>
                </a:solidFill>
              </a14:hiddenFill>
            </a:ext>
          </a:extLst>
        </p:spPr>
      </p:pic>
      <p:pic>
        <p:nvPicPr>
          <p:cNvPr id="59400" name="Picture 8" descr="Imagen relacionad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519" y="4663875"/>
            <a:ext cx="2693842" cy="189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46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DERECHOS DE LA EPS ILO</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24</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50" b="1" kern="1200" dirty="0" smtClean="0"/>
                <a:t>DEFINICIONES</a:t>
              </a:r>
              <a:endParaRPr lang="es-PE" sz="950" b="1" kern="1200" dirty="0"/>
            </a:p>
          </p:txBody>
        </p:sp>
      </p:grpSp>
      <p:graphicFrame>
        <p:nvGraphicFramePr>
          <p:cNvPr id="13" name="Diagrama 3"/>
          <p:cNvGraphicFramePr/>
          <p:nvPr>
            <p:extLst>
              <p:ext uri="{D42A27DB-BD31-4B8C-83A1-F6EECF244321}">
                <p14:modId xmlns:p14="http://schemas.microsoft.com/office/powerpoint/2010/main" val="1712797264"/>
              </p:ext>
            </p:extLst>
          </p:nvPr>
        </p:nvGraphicFramePr>
        <p:xfrm>
          <a:off x="4211984" y="1116950"/>
          <a:ext cx="7047472" cy="5006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19 Conector"/>
          <p:cNvSpPr/>
          <p:nvPr/>
        </p:nvSpPr>
        <p:spPr>
          <a:xfrm>
            <a:off x="3899670" y="1241292"/>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1</a:t>
            </a:r>
          </a:p>
        </p:txBody>
      </p:sp>
      <p:sp>
        <p:nvSpPr>
          <p:cNvPr id="21" name="20 Conector"/>
          <p:cNvSpPr/>
          <p:nvPr/>
        </p:nvSpPr>
        <p:spPr>
          <a:xfrm>
            <a:off x="3898846" y="2250806"/>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2</a:t>
            </a:r>
          </a:p>
        </p:txBody>
      </p:sp>
      <p:sp>
        <p:nvSpPr>
          <p:cNvPr id="22" name="21 Conector"/>
          <p:cNvSpPr/>
          <p:nvPr/>
        </p:nvSpPr>
        <p:spPr>
          <a:xfrm>
            <a:off x="3899670" y="3108983"/>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3</a:t>
            </a:r>
          </a:p>
        </p:txBody>
      </p:sp>
      <p:sp>
        <p:nvSpPr>
          <p:cNvPr id="23" name="22 Conector"/>
          <p:cNvSpPr/>
          <p:nvPr/>
        </p:nvSpPr>
        <p:spPr>
          <a:xfrm>
            <a:off x="3898845" y="4160122"/>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4</a:t>
            </a:r>
            <a:endParaRPr lang="es-PE" dirty="0"/>
          </a:p>
        </p:txBody>
      </p:sp>
      <p:sp>
        <p:nvSpPr>
          <p:cNvPr id="24" name="23 Conector"/>
          <p:cNvSpPr/>
          <p:nvPr/>
        </p:nvSpPr>
        <p:spPr>
          <a:xfrm>
            <a:off x="3899670" y="5214659"/>
            <a:ext cx="423081" cy="450420"/>
          </a:xfrm>
          <a:prstGeom prst="flowChartConnector">
            <a:avLst/>
          </a:prstGeom>
          <a:solidFill>
            <a:schemeClr val="bg2">
              <a:lumMod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5</a:t>
            </a:r>
          </a:p>
        </p:txBody>
      </p:sp>
      <p:pic>
        <p:nvPicPr>
          <p:cNvPr id="60422" name="Picture 6" descr="Imagen relacionada"/>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7179" r="998"/>
          <a:stretch/>
        </p:blipFill>
        <p:spPr bwMode="auto">
          <a:xfrm>
            <a:off x="1666672" y="4363663"/>
            <a:ext cx="1919094" cy="188584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61446" name="Picture 6" descr="Imagen relacionada"/>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65" y="2701225"/>
            <a:ext cx="3084234" cy="1843369"/>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descr="Resultado de imagen para estudi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231" y="1281415"/>
            <a:ext cx="2523892" cy="151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992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53979444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8"/>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8"/>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25</a:t>
            </a:r>
            <a:endParaRPr lang="es-ES" b="1" dirty="0"/>
          </a:p>
        </p:txBody>
      </p:sp>
      <p:pic>
        <p:nvPicPr>
          <p:cNvPr id="1027" name="Picture 3" descr="C:\Users\Guillermo del Aguila\AppData\Local\Microsoft\Windows\Temporary Internet Files\Content.IE5\B2LTUXRM\question-mark-1019993_960_720[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9592" y="1449735"/>
            <a:ext cx="867191" cy="8671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1031" name="Picture 7" descr="Imagen relacionada"/>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172927" y="4611812"/>
            <a:ext cx="987225" cy="8277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3"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14" name="Picture 15" descr="Imagen relacionad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495" y="637267"/>
            <a:ext cx="868740" cy="8687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check 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4100" y="3897521"/>
            <a:ext cx="2737852" cy="20775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esultado de imagen para RECOMENDACIÃN"/>
          <p:cNvPicPr>
            <a:picLocks noChangeAspect="1" noChangeArrowheads="1"/>
          </p:cNvPicPr>
          <p:nvPr/>
        </p:nvPicPr>
        <p:blipFill rotWithShape="1">
          <a:blip r:embed="rId13">
            <a:clrChange>
              <a:clrFrom>
                <a:srgbClr val="D4EAE8"/>
              </a:clrFrom>
              <a:clrTo>
                <a:srgbClr val="D4EAE8">
                  <a:alpha val="0"/>
                </a:srgbClr>
              </a:clrTo>
            </a:clrChange>
            <a:extLst>
              <a:ext uri="{28A0092B-C50C-407E-A947-70E740481C1C}">
                <a14:useLocalDpi xmlns:a14="http://schemas.microsoft.com/office/drawing/2010/main" val="0"/>
              </a:ext>
            </a:extLst>
          </a:blip>
          <a:srcRect t="15417" b="-1"/>
          <a:stretch/>
        </p:blipFill>
        <p:spPr bwMode="auto">
          <a:xfrm>
            <a:off x="1114397" y="2361635"/>
            <a:ext cx="1238350" cy="69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14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3" name="2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4"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26</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aphicFrame>
        <p:nvGraphicFramePr>
          <p:cNvPr id="21" name="20 Diagrama"/>
          <p:cNvGraphicFramePr/>
          <p:nvPr>
            <p:extLst>
              <p:ext uri="{D42A27DB-BD31-4B8C-83A1-F6EECF244321}">
                <p14:modId xmlns:p14="http://schemas.microsoft.com/office/powerpoint/2010/main" val="2265157931"/>
              </p:ext>
            </p:extLst>
          </p:nvPr>
        </p:nvGraphicFramePr>
        <p:xfrm>
          <a:off x="2143435" y="72581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21 Rectángulo redondeado"/>
          <p:cNvSpPr/>
          <p:nvPr/>
        </p:nvSpPr>
        <p:spPr>
          <a:xfrm>
            <a:off x="3267697" y="1473957"/>
            <a:ext cx="2115403"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Declaración Jurada</a:t>
            </a:r>
            <a:endParaRPr lang="es-PE" dirty="0"/>
          </a:p>
        </p:txBody>
      </p:sp>
      <p:sp>
        <p:nvSpPr>
          <p:cNvPr id="24" name="23 Rectángulo redondeado"/>
          <p:cNvSpPr/>
          <p:nvPr/>
        </p:nvSpPr>
        <p:spPr>
          <a:xfrm>
            <a:off x="4017593" y="799398"/>
            <a:ext cx="1444849"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Notificación</a:t>
            </a:r>
            <a:endParaRPr lang="es-PE" dirty="0"/>
          </a:p>
        </p:txBody>
      </p:sp>
      <p:sp>
        <p:nvSpPr>
          <p:cNvPr id="25" name="24 Rectángulo redondeado"/>
          <p:cNvSpPr/>
          <p:nvPr/>
        </p:nvSpPr>
        <p:spPr>
          <a:xfrm>
            <a:off x="8911444" y="2854656"/>
            <a:ext cx="158933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Pago Adicional</a:t>
            </a:r>
            <a:endParaRPr lang="es-PE" dirty="0"/>
          </a:p>
        </p:txBody>
      </p:sp>
      <p:sp>
        <p:nvSpPr>
          <p:cNvPr id="26" name="25 Rectángulo redondeado"/>
          <p:cNvSpPr/>
          <p:nvPr/>
        </p:nvSpPr>
        <p:spPr>
          <a:xfrm>
            <a:off x="8911444" y="3691719"/>
            <a:ext cx="2321941"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Suspensión del Servicio</a:t>
            </a:r>
            <a:endParaRPr lang="es-PE" dirty="0"/>
          </a:p>
        </p:txBody>
      </p:sp>
      <p:sp>
        <p:nvSpPr>
          <p:cNvPr id="27" name="26 Rectángulo redondeado"/>
          <p:cNvSpPr/>
          <p:nvPr/>
        </p:nvSpPr>
        <p:spPr>
          <a:xfrm>
            <a:off x="3795224" y="5149751"/>
            <a:ext cx="158933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Acta de TMI</a:t>
            </a:r>
            <a:endParaRPr lang="es-PE" dirty="0"/>
          </a:p>
        </p:txBody>
      </p:sp>
      <p:sp>
        <p:nvSpPr>
          <p:cNvPr id="28" name="27 Rectángulo redondeado"/>
          <p:cNvSpPr/>
          <p:nvPr/>
        </p:nvSpPr>
        <p:spPr>
          <a:xfrm>
            <a:off x="1110033" y="3320955"/>
            <a:ext cx="2326943"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Formato de Reclamos</a:t>
            </a:r>
            <a:endParaRPr lang="es-PE" dirty="0"/>
          </a:p>
        </p:txBody>
      </p:sp>
      <p:sp>
        <p:nvSpPr>
          <p:cNvPr id="29" name="28 Rectángulo redondeado"/>
          <p:cNvSpPr/>
          <p:nvPr/>
        </p:nvSpPr>
        <p:spPr>
          <a:xfrm>
            <a:off x="7022831" y="5286225"/>
            <a:ext cx="2750306"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Resultados de  Laboratorio</a:t>
            </a:r>
            <a:endParaRPr lang="es-PE" dirty="0"/>
          </a:p>
        </p:txBody>
      </p:sp>
      <p:sp>
        <p:nvSpPr>
          <p:cNvPr id="31" name="30 Rectángulo redondeado"/>
          <p:cNvSpPr/>
          <p:nvPr/>
        </p:nvSpPr>
        <p:spPr>
          <a:xfrm>
            <a:off x="7021917" y="1181535"/>
            <a:ext cx="192309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Registro de Oficio</a:t>
            </a:r>
            <a:endParaRPr lang="es-PE" dirty="0"/>
          </a:p>
        </p:txBody>
      </p:sp>
      <p:pic>
        <p:nvPicPr>
          <p:cNvPr id="47119" name="Picture 15" descr="Imagen relacionada"/>
          <p:cNvPicPr>
            <a:picLocks noChangeAspect="1" noChangeArrowheads="1"/>
          </p:cNvPicPr>
          <p:nvPr/>
        </p:nvPicPr>
        <p:blipFill>
          <a:blip r:embed="rId8">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flipH="1">
            <a:off x="312200" y="3729560"/>
            <a:ext cx="2185339" cy="322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31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27</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aphicFrame>
        <p:nvGraphicFramePr>
          <p:cNvPr id="21" name="20 Diagrama"/>
          <p:cNvGraphicFramePr/>
          <p:nvPr>
            <p:extLst>
              <p:ext uri="{D42A27DB-BD31-4B8C-83A1-F6EECF244321}">
                <p14:modId xmlns:p14="http://schemas.microsoft.com/office/powerpoint/2010/main" val="201735865"/>
              </p:ext>
            </p:extLst>
          </p:nvPr>
        </p:nvGraphicFramePr>
        <p:xfrm>
          <a:off x="2143435" y="72581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21 Rectángulo redondeado"/>
          <p:cNvSpPr/>
          <p:nvPr/>
        </p:nvSpPr>
        <p:spPr>
          <a:xfrm>
            <a:off x="3267697" y="1473957"/>
            <a:ext cx="2115403" cy="354842"/>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Declaración Jurada</a:t>
            </a:r>
            <a:endParaRPr lang="es-PE" dirty="0"/>
          </a:p>
        </p:txBody>
      </p:sp>
      <p:sp>
        <p:nvSpPr>
          <p:cNvPr id="24" name="23 Rectángulo redondeado"/>
          <p:cNvSpPr/>
          <p:nvPr/>
        </p:nvSpPr>
        <p:spPr>
          <a:xfrm>
            <a:off x="4017593" y="799398"/>
            <a:ext cx="1444849" cy="354842"/>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Notificación</a:t>
            </a:r>
            <a:endParaRPr lang="es-PE" dirty="0"/>
          </a:p>
        </p:txBody>
      </p:sp>
      <p:sp>
        <p:nvSpPr>
          <p:cNvPr id="25" name="24 Rectángulo redondeado"/>
          <p:cNvSpPr/>
          <p:nvPr/>
        </p:nvSpPr>
        <p:spPr>
          <a:xfrm>
            <a:off x="8911444" y="2854656"/>
            <a:ext cx="158933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Pago Adicional</a:t>
            </a:r>
            <a:endParaRPr lang="es-PE" dirty="0"/>
          </a:p>
        </p:txBody>
      </p:sp>
      <p:sp>
        <p:nvSpPr>
          <p:cNvPr id="26" name="25 Rectángulo redondeado"/>
          <p:cNvSpPr/>
          <p:nvPr/>
        </p:nvSpPr>
        <p:spPr>
          <a:xfrm>
            <a:off x="8911444" y="3691719"/>
            <a:ext cx="2321941"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Suspensión del Servicio</a:t>
            </a:r>
            <a:endParaRPr lang="es-PE" dirty="0"/>
          </a:p>
        </p:txBody>
      </p:sp>
      <p:sp>
        <p:nvSpPr>
          <p:cNvPr id="27" name="26 Rectángulo redondeado"/>
          <p:cNvSpPr/>
          <p:nvPr/>
        </p:nvSpPr>
        <p:spPr>
          <a:xfrm>
            <a:off x="3795224" y="5149751"/>
            <a:ext cx="158933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Acta de TMI</a:t>
            </a:r>
            <a:endParaRPr lang="es-PE" dirty="0"/>
          </a:p>
        </p:txBody>
      </p:sp>
      <p:sp>
        <p:nvSpPr>
          <p:cNvPr id="28" name="27 Rectángulo redondeado"/>
          <p:cNvSpPr/>
          <p:nvPr/>
        </p:nvSpPr>
        <p:spPr>
          <a:xfrm>
            <a:off x="1110033" y="3320955"/>
            <a:ext cx="2326943"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Formato de Reclamos</a:t>
            </a:r>
            <a:endParaRPr lang="es-PE" dirty="0"/>
          </a:p>
        </p:txBody>
      </p:sp>
      <p:sp>
        <p:nvSpPr>
          <p:cNvPr id="29" name="28 Rectángulo redondeado"/>
          <p:cNvSpPr/>
          <p:nvPr/>
        </p:nvSpPr>
        <p:spPr>
          <a:xfrm>
            <a:off x="7022831" y="5286225"/>
            <a:ext cx="2750306"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Resultados de  Laboratorio</a:t>
            </a:r>
            <a:endParaRPr lang="es-PE" dirty="0"/>
          </a:p>
        </p:txBody>
      </p:sp>
      <p:sp>
        <p:nvSpPr>
          <p:cNvPr id="31" name="30 Rectángulo redondeado"/>
          <p:cNvSpPr/>
          <p:nvPr/>
        </p:nvSpPr>
        <p:spPr>
          <a:xfrm>
            <a:off x="7021917" y="1181535"/>
            <a:ext cx="1923094" cy="354842"/>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Registro de Oficio</a:t>
            </a:r>
            <a:endParaRPr lang="es-PE" dirty="0"/>
          </a:p>
        </p:txBody>
      </p:sp>
      <p:pic>
        <p:nvPicPr>
          <p:cNvPr id="47119" name="Picture 15" descr="Imagen relacionada"/>
          <p:cNvPicPr>
            <a:picLocks noChangeAspect="1" noChangeArrowheads="1"/>
          </p:cNvPicPr>
          <p:nvPr/>
        </p:nvPicPr>
        <p:blipFill>
          <a:blip r:embed="rId8">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flipH="1">
            <a:off x="312200" y="3729560"/>
            <a:ext cx="2185339" cy="322038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17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9" name="18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0"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Tree>
    <p:extLst>
      <p:ext uri="{BB962C8B-B14F-4D97-AF65-F5344CB8AC3E}">
        <p14:creationId xmlns:p14="http://schemas.microsoft.com/office/powerpoint/2010/main" val="1761176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n para registro"/>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586" y="486809"/>
            <a:ext cx="12224234" cy="591656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solidFill>
                  <a:schemeClr val="bg1"/>
                </a:solidFill>
              </a:rPr>
              <a:t>REGISTRO</a:t>
            </a:r>
            <a:endParaRPr lang="es-PE" sz="3200" dirty="0">
              <a:solidFill>
                <a:schemeClr val="bg1"/>
              </a:solidFill>
            </a:endParaRPr>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28</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4"/>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4"/>
          <a:srcRect l="77905" t="18860" r="14382" b="73078"/>
          <a:stretch/>
        </p:blipFill>
        <p:spPr>
          <a:xfrm>
            <a:off x="10756869" y="-5931"/>
            <a:ext cx="1434562" cy="450032"/>
          </a:xfrm>
          <a:prstGeom prst="rect">
            <a:avLst/>
          </a:prstGeom>
        </p:spPr>
      </p:pic>
      <p:grpSp>
        <p:nvGrpSpPr>
          <p:cNvPr id="13" name="12 Grupo"/>
          <p:cNvGrpSpPr/>
          <p:nvPr/>
        </p:nvGrpSpPr>
        <p:grpSpPr>
          <a:xfrm>
            <a:off x="175503" y="1414982"/>
            <a:ext cx="2037023" cy="1425850"/>
            <a:chOff x="2381" y="38033"/>
            <a:chExt cx="2037023" cy="1425850"/>
          </a:xfrm>
          <a:solidFill>
            <a:schemeClr val="accent3">
              <a:lumMod val="75000"/>
            </a:schemeClr>
          </a:solidFill>
          <a:scene3d>
            <a:camera prst="orthographicFront">
              <a:rot lat="0" lon="0" rev="0"/>
            </a:camera>
            <a:lightRig rig="contrasting" dir="t">
              <a:rot lat="0" lon="0" rev="7800000"/>
            </a:lightRig>
          </a:scene3d>
        </p:grpSpPr>
        <p:sp>
          <p:nvSpPr>
            <p:cNvPr id="21" name="20 Rectángulo redondeado"/>
            <p:cNvSpPr/>
            <p:nvPr/>
          </p:nvSpPr>
          <p:spPr>
            <a:xfrm>
              <a:off x="2381" y="38033"/>
              <a:ext cx="2037023" cy="1425850"/>
            </a:xfrm>
            <a:prstGeom prst="roundRect">
              <a:avLst>
                <a:gd name="adj" fmla="val 16670"/>
              </a:avLst>
            </a:prstGeom>
            <a:grp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21 Rectángulo"/>
            <p:cNvSpPr/>
            <p:nvPr/>
          </p:nvSpPr>
          <p:spPr>
            <a:xfrm>
              <a:off x="71998" y="107650"/>
              <a:ext cx="1897789" cy="1286616"/>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500" b="1" kern="1200" dirty="0" smtClean="0"/>
                <a:t>Notificación</a:t>
              </a:r>
              <a:endParaRPr lang="es-PE" sz="2500" b="1" kern="1200" dirty="0"/>
            </a:p>
          </p:txBody>
        </p:sp>
      </p:grpSp>
      <p:grpSp>
        <p:nvGrpSpPr>
          <p:cNvPr id="15" name="14 Grupo"/>
          <p:cNvGrpSpPr/>
          <p:nvPr/>
        </p:nvGrpSpPr>
        <p:grpSpPr>
          <a:xfrm>
            <a:off x="506936" y="3016682"/>
            <a:ext cx="2037023" cy="1425850"/>
            <a:chOff x="2244534" y="1639733"/>
            <a:chExt cx="2037023" cy="1425850"/>
          </a:xfrm>
          <a:solidFill>
            <a:schemeClr val="accent3">
              <a:lumMod val="75000"/>
            </a:schemeClr>
          </a:solidFill>
          <a:scene3d>
            <a:camera prst="orthographicFront">
              <a:rot lat="0" lon="0" rev="0"/>
            </a:camera>
            <a:lightRig rig="contrasting" dir="t">
              <a:rot lat="0" lon="0" rev="7800000"/>
            </a:lightRig>
          </a:scene3d>
        </p:grpSpPr>
        <p:sp>
          <p:nvSpPr>
            <p:cNvPr id="19" name="18 Rectángulo redondeado"/>
            <p:cNvSpPr/>
            <p:nvPr/>
          </p:nvSpPr>
          <p:spPr>
            <a:xfrm>
              <a:off x="2244534" y="1639733"/>
              <a:ext cx="2037023" cy="1425850"/>
            </a:xfrm>
            <a:prstGeom prst="roundRect">
              <a:avLst>
                <a:gd name="adj" fmla="val 16670"/>
              </a:avLst>
            </a:prstGeom>
            <a:grp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19 Rectángulo"/>
            <p:cNvSpPr/>
            <p:nvPr/>
          </p:nvSpPr>
          <p:spPr>
            <a:xfrm>
              <a:off x="2314151" y="1709350"/>
              <a:ext cx="1897789" cy="1286616"/>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600" b="1" kern="1200" dirty="0" smtClean="0"/>
                <a:t>Declaración Jurada</a:t>
              </a:r>
              <a:endParaRPr lang="es-PE" sz="2600" b="1" kern="1200" dirty="0"/>
            </a:p>
          </p:txBody>
        </p:sp>
      </p:grpSp>
      <p:grpSp>
        <p:nvGrpSpPr>
          <p:cNvPr id="16" name="15 Grupo"/>
          <p:cNvGrpSpPr/>
          <p:nvPr/>
        </p:nvGrpSpPr>
        <p:grpSpPr>
          <a:xfrm>
            <a:off x="865665" y="4618383"/>
            <a:ext cx="2037023" cy="1425850"/>
            <a:chOff x="4486687" y="3241434"/>
            <a:chExt cx="2037023" cy="1425850"/>
          </a:xfrm>
          <a:solidFill>
            <a:schemeClr val="accent3">
              <a:lumMod val="75000"/>
            </a:schemeClr>
          </a:solidFill>
          <a:scene3d>
            <a:camera prst="orthographicFront">
              <a:rot lat="0" lon="0" rev="0"/>
            </a:camera>
            <a:lightRig rig="contrasting" dir="t">
              <a:rot lat="0" lon="0" rev="7800000"/>
            </a:lightRig>
          </a:scene3d>
        </p:grpSpPr>
        <p:sp>
          <p:nvSpPr>
            <p:cNvPr id="17" name="16 Rectángulo redondeado"/>
            <p:cNvSpPr/>
            <p:nvPr/>
          </p:nvSpPr>
          <p:spPr>
            <a:xfrm>
              <a:off x="4486687" y="3241434"/>
              <a:ext cx="2037023" cy="1425850"/>
            </a:xfrm>
            <a:prstGeom prst="roundRect">
              <a:avLst>
                <a:gd name="adj" fmla="val 16670"/>
              </a:avLst>
            </a:prstGeom>
            <a:grp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17 Rectángulo"/>
            <p:cNvSpPr/>
            <p:nvPr/>
          </p:nvSpPr>
          <p:spPr>
            <a:xfrm>
              <a:off x="4556304" y="3311051"/>
              <a:ext cx="1897789" cy="1286616"/>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600" b="1" kern="1200" dirty="0" smtClean="0"/>
                <a:t>Registro</a:t>
              </a:r>
              <a:endParaRPr lang="es-PE" sz="2600" b="1" kern="1200" dirty="0"/>
            </a:p>
          </p:txBody>
        </p:sp>
      </p:grpSp>
      <p:grpSp>
        <p:nvGrpSpPr>
          <p:cNvPr id="23" name="22 Grupo"/>
          <p:cNvGrpSpPr/>
          <p:nvPr/>
        </p:nvGrpSpPr>
        <p:grpSpPr>
          <a:xfrm>
            <a:off x="2212526" y="1548932"/>
            <a:ext cx="3096825" cy="1157949"/>
            <a:chOff x="3452807" y="163596"/>
            <a:chExt cx="1488625" cy="1157949"/>
          </a:xfrm>
        </p:grpSpPr>
        <p:sp>
          <p:nvSpPr>
            <p:cNvPr id="24" name="23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24 Rectángulo"/>
            <p:cNvSpPr/>
            <p:nvPr/>
          </p:nvSpPr>
          <p:spPr>
            <a:xfrm>
              <a:off x="3452807" y="163596"/>
              <a:ext cx="1488625" cy="1157949"/>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algn="l" defTabSz="889000">
                <a:lnSpc>
                  <a:spcPct val="90000"/>
                </a:lnSpc>
                <a:spcBef>
                  <a:spcPct val="0"/>
                </a:spcBef>
                <a:spcAft>
                  <a:spcPct val="15000"/>
                </a:spcAft>
              </a:pPr>
              <a:r>
                <a:rPr lang="es-PE" sz="1900" b="1" kern="1200" dirty="0" smtClean="0"/>
                <a:t>- Realizado por la EPS ILO.</a:t>
              </a:r>
            </a:p>
            <a:p>
              <a:pPr marL="0" lvl="1" algn="l" defTabSz="889000">
                <a:lnSpc>
                  <a:spcPct val="90000"/>
                </a:lnSpc>
                <a:spcBef>
                  <a:spcPct val="0"/>
                </a:spcBef>
                <a:spcAft>
                  <a:spcPct val="15000"/>
                </a:spcAft>
              </a:pPr>
              <a:r>
                <a:rPr lang="es-PE" sz="1900" b="1" kern="1200" dirty="0" smtClean="0"/>
                <a:t>- Contiene información general  (+Aplicativo VMA).</a:t>
              </a:r>
              <a:endParaRPr lang="es-PE" sz="1900" b="1" kern="1200" dirty="0"/>
            </a:p>
          </p:txBody>
        </p:sp>
      </p:grpSp>
      <p:grpSp>
        <p:nvGrpSpPr>
          <p:cNvPr id="26" name="25 Grupo"/>
          <p:cNvGrpSpPr/>
          <p:nvPr/>
        </p:nvGrpSpPr>
        <p:grpSpPr>
          <a:xfrm>
            <a:off x="2545746" y="3150632"/>
            <a:ext cx="3096825" cy="1157949"/>
            <a:chOff x="3452807" y="163596"/>
            <a:chExt cx="1488625" cy="1157949"/>
          </a:xfrm>
        </p:grpSpPr>
        <p:sp>
          <p:nvSpPr>
            <p:cNvPr id="27" name="26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27 Rectángulo"/>
            <p:cNvSpPr/>
            <p:nvPr/>
          </p:nvSpPr>
          <p:spPr>
            <a:xfrm>
              <a:off x="3452807" y="163596"/>
              <a:ext cx="1426675" cy="1157949"/>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algn="l" defTabSz="889000">
                <a:lnSpc>
                  <a:spcPct val="90000"/>
                </a:lnSpc>
                <a:spcBef>
                  <a:spcPct val="0"/>
                </a:spcBef>
                <a:spcAft>
                  <a:spcPct val="15000"/>
                </a:spcAft>
              </a:pPr>
              <a:r>
                <a:rPr lang="es-PE" sz="1900" b="1" dirty="0" smtClean="0"/>
                <a:t>- Realizado por el UND.</a:t>
              </a:r>
              <a:endParaRPr lang="es-PE" sz="1900" b="1" kern="1200" dirty="0" smtClean="0"/>
            </a:p>
            <a:p>
              <a:pPr marL="0" lvl="1" algn="l" defTabSz="889000">
                <a:lnSpc>
                  <a:spcPct val="90000"/>
                </a:lnSpc>
                <a:spcBef>
                  <a:spcPct val="0"/>
                </a:spcBef>
                <a:spcAft>
                  <a:spcPct val="15000"/>
                </a:spcAft>
              </a:pPr>
              <a:r>
                <a:rPr lang="es-PE" sz="1900" b="1" kern="1200" dirty="0" smtClean="0"/>
                <a:t>- Contiene información de Resultados de Laboratorio.</a:t>
              </a:r>
              <a:endParaRPr lang="es-PE" sz="1900" b="1" kern="1200" dirty="0"/>
            </a:p>
          </p:txBody>
        </p:sp>
      </p:grpSp>
      <p:grpSp>
        <p:nvGrpSpPr>
          <p:cNvPr id="30" name="29 Grupo"/>
          <p:cNvGrpSpPr/>
          <p:nvPr/>
        </p:nvGrpSpPr>
        <p:grpSpPr>
          <a:xfrm>
            <a:off x="2908159" y="4572263"/>
            <a:ext cx="3760807" cy="1512913"/>
            <a:chOff x="3447385" y="87667"/>
            <a:chExt cx="1494047" cy="1319403"/>
          </a:xfrm>
        </p:grpSpPr>
        <p:sp>
          <p:nvSpPr>
            <p:cNvPr id="31" name="30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31 Rectángulo"/>
            <p:cNvSpPr/>
            <p:nvPr/>
          </p:nvSpPr>
          <p:spPr>
            <a:xfrm>
              <a:off x="3447385" y="87667"/>
              <a:ext cx="1230275" cy="1319403"/>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defTabSz="889000">
                <a:lnSpc>
                  <a:spcPct val="90000"/>
                </a:lnSpc>
                <a:spcBef>
                  <a:spcPct val="0"/>
                </a:spcBef>
                <a:spcAft>
                  <a:spcPct val="15000"/>
                </a:spcAft>
              </a:pPr>
              <a:r>
                <a:rPr lang="es-PE" sz="1900" b="1" dirty="0" smtClean="0"/>
                <a:t>- Realizado </a:t>
              </a:r>
              <a:r>
                <a:rPr lang="es-PE" sz="1900" b="1" dirty="0"/>
                <a:t>por la EPS ILO.</a:t>
              </a:r>
            </a:p>
            <a:p>
              <a:pPr marL="0" lvl="1" defTabSz="889000">
                <a:lnSpc>
                  <a:spcPct val="90000"/>
                </a:lnSpc>
                <a:spcBef>
                  <a:spcPct val="0"/>
                </a:spcBef>
                <a:spcAft>
                  <a:spcPct val="15000"/>
                </a:spcAft>
              </a:pPr>
              <a:r>
                <a:rPr lang="es-PE" sz="1900" b="1" dirty="0" smtClean="0"/>
                <a:t>- Proporciona </a:t>
              </a:r>
              <a:r>
                <a:rPr lang="es-PE" sz="1900" b="1" dirty="0"/>
                <a:t>un Código de </a:t>
              </a:r>
              <a:r>
                <a:rPr lang="es-PE" sz="1900" b="1" dirty="0" smtClean="0"/>
                <a:t>Registro de </a:t>
              </a:r>
              <a:r>
                <a:rPr lang="es-PE" sz="1900" b="1" dirty="0"/>
                <a:t>UND.</a:t>
              </a:r>
            </a:p>
            <a:p>
              <a:pPr marL="0" lvl="1" defTabSz="889000">
                <a:lnSpc>
                  <a:spcPct val="90000"/>
                </a:lnSpc>
                <a:spcBef>
                  <a:spcPct val="0"/>
                </a:spcBef>
                <a:spcAft>
                  <a:spcPct val="15000"/>
                </a:spcAft>
              </a:pPr>
              <a:r>
                <a:rPr lang="es-PE" sz="1900" b="1" dirty="0" smtClean="0"/>
                <a:t>- Involucra </a:t>
              </a:r>
              <a:r>
                <a:rPr lang="es-PE" sz="1900" b="1" dirty="0"/>
                <a:t>un Registro de </a:t>
              </a:r>
              <a:r>
                <a:rPr lang="es-PE" sz="1900" b="1" dirty="0" smtClean="0"/>
                <a:t>Oficio.</a:t>
              </a:r>
              <a:endParaRPr lang="es-PE" sz="1900" b="1" dirty="0"/>
            </a:p>
          </p:txBody>
        </p:sp>
      </p:grpSp>
      <p:sp>
        <p:nvSpPr>
          <p:cNvPr id="33" name="32 CuadroTexto"/>
          <p:cNvSpPr txBox="1"/>
          <p:nvPr/>
        </p:nvSpPr>
        <p:spPr>
          <a:xfrm>
            <a:off x="6995063" y="2423345"/>
            <a:ext cx="4691412" cy="400110"/>
          </a:xfrm>
          <a:prstGeom prst="rect">
            <a:avLst/>
          </a:prstGeom>
          <a:solidFill>
            <a:schemeClr val="accent1">
              <a:lumMod val="60000"/>
              <a:lumOff val="40000"/>
            </a:schemeClr>
          </a:solidFill>
          <a:ln>
            <a:noFill/>
          </a:ln>
          <a:effectLst/>
          <a:scene3d>
            <a:camera prst="orthographicFront"/>
            <a:lightRig rig="threePt" dir="t"/>
          </a:scene3d>
          <a:sp3d>
            <a:bevelT/>
          </a:sp3d>
        </p:spPr>
        <p:txBody>
          <a:bodyPr wrap="square" rtlCol="0">
            <a:spAutoFit/>
          </a:bodyPr>
          <a:lstStyle/>
          <a:p>
            <a:pPr algn="ctr"/>
            <a:r>
              <a:rPr lang="es-PE" sz="2000" b="1" dirty="0" smtClean="0"/>
              <a:t>45 DH de recepcionada la Notificación</a:t>
            </a:r>
            <a:endParaRPr lang="es-PE" sz="2000" b="1" dirty="0"/>
          </a:p>
        </p:txBody>
      </p:sp>
      <p:sp>
        <p:nvSpPr>
          <p:cNvPr id="35" name="34 CuadroTexto"/>
          <p:cNvSpPr txBox="1"/>
          <p:nvPr/>
        </p:nvSpPr>
        <p:spPr>
          <a:xfrm>
            <a:off x="7021452" y="3259318"/>
            <a:ext cx="4216260" cy="400110"/>
          </a:xfrm>
          <a:prstGeom prst="rect">
            <a:avLst/>
          </a:prstGeom>
          <a:solidFill>
            <a:schemeClr val="accent1">
              <a:lumMod val="60000"/>
              <a:lumOff val="40000"/>
            </a:schemeClr>
          </a:solidFill>
          <a:ln>
            <a:noFill/>
          </a:ln>
          <a:effectLst/>
          <a:scene3d>
            <a:camera prst="orthographicFront"/>
            <a:lightRig rig="threePt" dir="t"/>
          </a:scene3d>
          <a:sp3d>
            <a:bevelT/>
          </a:sp3d>
        </p:spPr>
        <p:txBody>
          <a:bodyPr wrap="square" rtlCol="0">
            <a:spAutoFit/>
          </a:bodyPr>
          <a:lstStyle/>
          <a:p>
            <a:pPr algn="ctr"/>
            <a:r>
              <a:rPr lang="es-PE" sz="2000" b="1" dirty="0"/>
              <a:t>1</a:t>
            </a:r>
            <a:r>
              <a:rPr lang="es-PE" sz="2000" b="1" dirty="0" smtClean="0"/>
              <a:t>5 DH de recepcionada la DDJJ</a:t>
            </a:r>
            <a:endParaRPr lang="es-PE" sz="2000" b="1" dirty="0"/>
          </a:p>
        </p:txBody>
      </p:sp>
      <p:sp>
        <p:nvSpPr>
          <p:cNvPr id="36" name="35 CuadroTexto"/>
          <p:cNvSpPr txBox="1"/>
          <p:nvPr/>
        </p:nvSpPr>
        <p:spPr>
          <a:xfrm>
            <a:off x="7385361" y="4105992"/>
            <a:ext cx="4658254" cy="400110"/>
          </a:xfrm>
          <a:prstGeom prst="rect">
            <a:avLst/>
          </a:prstGeom>
          <a:solidFill>
            <a:schemeClr val="accent1">
              <a:lumMod val="60000"/>
              <a:lumOff val="40000"/>
            </a:schemeClr>
          </a:solidFill>
          <a:ln>
            <a:noFill/>
          </a:ln>
          <a:effectLst/>
          <a:scene3d>
            <a:camera prst="orthographicFront"/>
            <a:lightRig rig="threePt" dir="t"/>
          </a:scene3d>
          <a:sp3d>
            <a:bevelT/>
          </a:sp3d>
        </p:spPr>
        <p:txBody>
          <a:bodyPr wrap="square" rtlCol="0">
            <a:spAutoFit/>
          </a:bodyPr>
          <a:lstStyle/>
          <a:p>
            <a:pPr algn="ctr"/>
            <a:r>
              <a:rPr lang="es-PE" sz="2000" b="1" dirty="0" smtClean="0"/>
              <a:t>1</a:t>
            </a:r>
            <a:r>
              <a:rPr lang="es-PE" sz="2000" b="1" dirty="0"/>
              <a:t>0</a:t>
            </a:r>
            <a:r>
              <a:rPr lang="es-PE" sz="2000" b="1" dirty="0" smtClean="0"/>
              <a:t> DH de recepcionada las observaciones</a:t>
            </a:r>
            <a:endParaRPr lang="es-PE" sz="2000" b="1" dirty="0"/>
          </a:p>
        </p:txBody>
      </p:sp>
      <p:sp>
        <p:nvSpPr>
          <p:cNvPr id="37" name="36 CuadroTexto"/>
          <p:cNvSpPr txBox="1"/>
          <p:nvPr/>
        </p:nvSpPr>
        <p:spPr>
          <a:xfrm>
            <a:off x="7385361" y="4950639"/>
            <a:ext cx="4765126" cy="400110"/>
          </a:xfrm>
          <a:prstGeom prst="rect">
            <a:avLst/>
          </a:prstGeom>
          <a:solidFill>
            <a:schemeClr val="accent1">
              <a:lumMod val="60000"/>
              <a:lumOff val="40000"/>
            </a:schemeClr>
          </a:solidFill>
          <a:ln>
            <a:noFill/>
          </a:ln>
          <a:effectLst/>
          <a:scene3d>
            <a:camera prst="orthographicFront"/>
            <a:lightRig rig="threePt" dir="t"/>
          </a:scene3d>
          <a:sp3d>
            <a:bevelT/>
          </a:sp3d>
        </p:spPr>
        <p:txBody>
          <a:bodyPr wrap="square" rtlCol="0">
            <a:spAutoFit/>
          </a:bodyPr>
          <a:lstStyle/>
          <a:p>
            <a:pPr algn="ctr"/>
            <a:r>
              <a:rPr lang="es-PE" sz="2000" b="1" dirty="0" smtClean="0"/>
              <a:t>1</a:t>
            </a:r>
            <a:r>
              <a:rPr lang="es-PE" sz="2000" b="1" dirty="0"/>
              <a:t>0</a:t>
            </a:r>
            <a:r>
              <a:rPr lang="es-PE" sz="2000" b="1" dirty="0" smtClean="0"/>
              <a:t> DH de recepcionada las subsanaciones</a:t>
            </a:r>
            <a:endParaRPr lang="es-PE" sz="2000" b="1" dirty="0"/>
          </a:p>
        </p:txBody>
      </p:sp>
      <p:sp>
        <p:nvSpPr>
          <p:cNvPr id="38" name="37 CuadroTexto"/>
          <p:cNvSpPr txBox="1"/>
          <p:nvPr/>
        </p:nvSpPr>
        <p:spPr>
          <a:xfrm>
            <a:off x="7699266" y="5774488"/>
            <a:ext cx="4229000" cy="400110"/>
          </a:xfrm>
          <a:prstGeom prst="rect">
            <a:avLst/>
          </a:prstGeom>
          <a:solidFill>
            <a:schemeClr val="accent1">
              <a:lumMod val="60000"/>
              <a:lumOff val="40000"/>
            </a:schemeClr>
          </a:solidFill>
          <a:ln>
            <a:noFill/>
          </a:ln>
          <a:effectLst/>
          <a:scene3d>
            <a:camera prst="orthographicFront"/>
            <a:lightRig rig="threePt" dir="t"/>
          </a:scene3d>
          <a:sp3d>
            <a:bevelT/>
          </a:sp3d>
        </p:spPr>
        <p:txBody>
          <a:bodyPr wrap="square" rtlCol="0">
            <a:spAutoFit/>
          </a:bodyPr>
          <a:lstStyle/>
          <a:p>
            <a:pPr algn="ctr"/>
            <a:r>
              <a:rPr lang="es-PE" sz="2000" b="1" dirty="0"/>
              <a:t>7</a:t>
            </a:r>
            <a:r>
              <a:rPr lang="es-PE" sz="2000" b="1" dirty="0" smtClean="0"/>
              <a:t> DH posterior al vcto del plazo</a:t>
            </a:r>
            <a:endParaRPr lang="es-PE" sz="2000" b="1" dirty="0"/>
          </a:p>
        </p:txBody>
      </p:sp>
      <p:sp>
        <p:nvSpPr>
          <p:cNvPr id="39" name="38 CuadroTexto"/>
          <p:cNvSpPr txBox="1"/>
          <p:nvPr/>
        </p:nvSpPr>
        <p:spPr>
          <a:xfrm>
            <a:off x="6653863" y="1595634"/>
            <a:ext cx="5005315" cy="400110"/>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s-PE" sz="2000" b="1" dirty="0" smtClean="0"/>
              <a:t>Fecha indeterminada, 1 vez al año </a:t>
            </a:r>
            <a:endParaRPr lang="es-PE" sz="2000" b="1" dirty="0"/>
          </a:p>
        </p:txBody>
      </p:sp>
      <p:sp>
        <p:nvSpPr>
          <p:cNvPr id="40" name="39 Flecha curvada hacia arriba"/>
          <p:cNvSpPr/>
          <p:nvPr/>
        </p:nvSpPr>
        <p:spPr>
          <a:xfrm rot="4813786">
            <a:off x="-154202" y="2654682"/>
            <a:ext cx="853235" cy="465446"/>
          </a:xfrm>
          <a:prstGeom prst="curved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41" name="40 Flecha curvada hacia arriba"/>
          <p:cNvSpPr/>
          <p:nvPr/>
        </p:nvSpPr>
        <p:spPr>
          <a:xfrm rot="4813786">
            <a:off x="179032" y="4298597"/>
            <a:ext cx="853235" cy="465446"/>
          </a:xfrm>
          <a:prstGeom prst="curved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44" name="43 CuadroTexto"/>
          <p:cNvSpPr txBox="1"/>
          <p:nvPr/>
        </p:nvSpPr>
        <p:spPr>
          <a:xfrm>
            <a:off x="7385361" y="3729607"/>
            <a:ext cx="4658253"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defPPr>
              <a:defRPr lang="en-US"/>
            </a:defPPr>
            <a:lvl1pPr algn="ctr">
              <a:defRPr b="1">
                <a:solidFill>
                  <a:schemeClr val="bg1"/>
                </a:solidFill>
              </a:defRPr>
            </a:lvl1pPr>
          </a:lstStyle>
          <a:p>
            <a:r>
              <a:rPr lang="es-PE" dirty="0" smtClean="0"/>
              <a:t>LEVANTAR OBSERVACIONES </a:t>
            </a:r>
            <a:r>
              <a:rPr lang="es-PE" dirty="0"/>
              <a:t>- UND</a:t>
            </a:r>
          </a:p>
        </p:txBody>
      </p:sp>
      <p:sp>
        <p:nvSpPr>
          <p:cNvPr id="45" name="44 CuadroTexto"/>
          <p:cNvSpPr txBox="1"/>
          <p:nvPr/>
        </p:nvSpPr>
        <p:spPr>
          <a:xfrm>
            <a:off x="7699266" y="5398392"/>
            <a:ext cx="4229000"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defPPr>
              <a:defRPr lang="en-US"/>
            </a:defPPr>
            <a:lvl1pPr algn="ctr">
              <a:defRPr b="1">
                <a:solidFill>
                  <a:schemeClr val="bg1"/>
                </a:solidFill>
              </a:defRPr>
            </a:lvl1pPr>
          </a:lstStyle>
          <a:p>
            <a:r>
              <a:rPr lang="es-PE" dirty="0" smtClean="0"/>
              <a:t>REGISTRAR </a:t>
            </a:r>
            <a:r>
              <a:rPr lang="es-PE" dirty="0"/>
              <a:t>DE OFICIO - EPS ILO</a:t>
            </a:r>
          </a:p>
        </p:txBody>
      </p:sp>
      <p:sp>
        <p:nvSpPr>
          <p:cNvPr id="46" name="45 CuadroTexto"/>
          <p:cNvSpPr txBox="1"/>
          <p:nvPr/>
        </p:nvSpPr>
        <p:spPr>
          <a:xfrm>
            <a:off x="6640216" y="1231672"/>
            <a:ext cx="5018963"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p>
            <a:pPr algn="ctr"/>
            <a:r>
              <a:rPr lang="es-PE" b="1" dirty="0" smtClean="0">
                <a:solidFill>
                  <a:schemeClr val="bg1"/>
                </a:solidFill>
              </a:rPr>
              <a:t>ENTREGAR NOTIFICACIÓN - EPS ILO</a:t>
            </a:r>
            <a:endParaRPr lang="es-PE" b="1" dirty="0">
              <a:solidFill>
                <a:schemeClr val="bg1"/>
              </a:solidFill>
            </a:endParaRPr>
          </a:p>
        </p:txBody>
      </p:sp>
      <p:sp>
        <p:nvSpPr>
          <p:cNvPr id="47" name="46 CuadroTexto"/>
          <p:cNvSpPr txBox="1"/>
          <p:nvPr/>
        </p:nvSpPr>
        <p:spPr>
          <a:xfrm>
            <a:off x="7006569" y="2054013"/>
            <a:ext cx="4679906"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p>
            <a:pPr algn="ctr"/>
            <a:r>
              <a:rPr lang="es-PE" b="1" dirty="0" smtClean="0">
                <a:solidFill>
                  <a:schemeClr val="bg1"/>
                </a:solidFill>
              </a:rPr>
              <a:t>PRESENTAR DDJJ - UND</a:t>
            </a:r>
            <a:endParaRPr lang="es-PE" b="1" dirty="0">
              <a:solidFill>
                <a:schemeClr val="bg1"/>
              </a:solidFill>
            </a:endParaRPr>
          </a:p>
        </p:txBody>
      </p:sp>
      <p:sp>
        <p:nvSpPr>
          <p:cNvPr id="48" name="47 CuadroTexto"/>
          <p:cNvSpPr txBox="1"/>
          <p:nvPr/>
        </p:nvSpPr>
        <p:spPr>
          <a:xfrm>
            <a:off x="7021452" y="2876338"/>
            <a:ext cx="4216260"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defPPr>
              <a:defRPr lang="en-US"/>
            </a:defPPr>
            <a:lvl1pPr algn="ctr">
              <a:defRPr b="1">
                <a:solidFill>
                  <a:schemeClr val="bg1"/>
                </a:solidFill>
              </a:defRPr>
            </a:lvl1pPr>
          </a:lstStyle>
          <a:p>
            <a:r>
              <a:rPr lang="es-PE" dirty="0" smtClean="0"/>
              <a:t>REVISAR DDJJ </a:t>
            </a:r>
            <a:r>
              <a:rPr lang="es-PE" dirty="0"/>
              <a:t>- EPS ILO</a:t>
            </a:r>
          </a:p>
        </p:txBody>
      </p:sp>
      <p:sp>
        <p:nvSpPr>
          <p:cNvPr id="49" name="48 CuadroTexto"/>
          <p:cNvSpPr txBox="1"/>
          <p:nvPr/>
        </p:nvSpPr>
        <p:spPr>
          <a:xfrm>
            <a:off x="7389712" y="4571770"/>
            <a:ext cx="4760775"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defPPr>
              <a:defRPr lang="en-US"/>
            </a:defPPr>
            <a:lvl1pPr algn="ctr">
              <a:defRPr b="1">
                <a:solidFill>
                  <a:schemeClr val="bg1"/>
                </a:solidFill>
              </a:defRPr>
            </a:lvl1pPr>
          </a:lstStyle>
          <a:p>
            <a:r>
              <a:rPr lang="es-PE" dirty="0" smtClean="0"/>
              <a:t>REVISAR SUBSANACIONES </a:t>
            </a:r>
            <a:r>
              <a:rPr lang="es-PE" dirty="0"/>
              <a:t>- EPS ILO</a:t>
            </a:r>
          </a:p>
        </p:txBody>
      </p:sp>
      <p:sp>
        <p:nvSpPr>
          <p:cNvPr id="54" name="53 Rectángulo"/>
          <p:cNvSpPr/>
          <p:nvPr/>
        </p:nvSpPr>
        <p:spPr>
          <a:xfrm>
            <a:off x="6071259" y="1231671"/>
            <a:ext cx="582606" cy="4942927"/>
          </a:xfrm>
          <a:prstGeom prst="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PE" sz="4000" b="1" dirty="0"/>
              <a:t>PLAZOS</a:t>
            </a:r>
          </a:p>
        </p:txBody>
      </p:sp>
      <p:grpSp>
        <p:nvGrpSpPr>
          <p:cNvPr id="56" name="55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57" name="56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58"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Tree>
    <p:extLst>
      <p:ext uri="{BB962C8B-B14F-4D97-AF65-F5344CB8AC3E}">
        <p14:creationId xmlns:p14="http://schemas.microsoft.com/office/powerpoint/2010/main" val="315538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500"/>
                                        <p:tgtEl>
                                          <p:spTgt spid="4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animBg="1"/>
      <p:bldP spid="39" grpId="0" animBg="1"/>
      <p:bldP spid="40" grpId="0" animBg="1"/>
      <p:bldP spid="41" grpId="0" animBg="1"/>
      <p:bldP spid="44" grpId="0" animBg="1"/>
      <p:bldP spid="45" grpId="0" animBg="1"/>
      <p:bldP spid="46" grpId="0" animBg="1"/>
      <p:bldP spid="47" grpId="0" animBg="1"/>
      <p:bldP spid="48" grpId="0" animBg="1"/>
      <p:bldP spid="49" grpId="0" animBg="1"/>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NOTIFICACIÓN – EPS ILO</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29</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
        <p:nvSpPr>
          <p:cNvPr id="13" name="AutoShape 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grpSp>
        <p:nvGrpSpPr>
          <p:cNvPr id="27" name="26 Grupo"/>
          <p:cNvGrpSpPr/>
          <p:nvPr/>
        </p:nvGrpSpPr>
        <p:grpSpPr>
          <a:xfrm>
            <a:off x="1478837" y="1700571"/>
            <a:ext cx="6270181" cy="1122306"/>
            <a:chOff x="0" y="775633"/>
            <a:chExt cx="6270181" cy="1122306"/>
          </a:xfrm>
        </p:grpSpPr>
        <p:sp>
          <p:nvSpPr>
            <p:cNvPr id="28" name="27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28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200" b="1" kern="1200" dirty="0" smtClean="0"/>
                <a:t>Normas VMA, Documentación requerida, Plazos de Entrega, Procedimientos.</a:t>
              </a:r>
              <a:endParaRPr lang="es-PE" sz="2200" b="1" kern="1200" dirty="0"/>
            </a:p>
          </p:txBody>
        </p:sp>
      </p:grpSp>
      <p:grpSp>
        <p:nvGrpSpPr>
          <p:cNvPr id="24" name="23 Grupo"/>
          <p:cNvGrpSpPr/>
          <p:nvPr/>
        </p:nvGrpSpPr>
        <p:grpSpPr>
          <a:xfrm>
            <a:off x="1682716" y="1434105"/>
            <a:ext cx="5862424" cy="643772"/>
            <a:chOff x="180114" y="479555"/>
            <a:chExt cx="5862424" cy="643772"/>
          </a:xfrm>
          <a:solidFill>
            <a:schemeClr val="accent3">
              <a:lumMod val="75000"/>
            </a:schemeClr>
          </a:solidFill>
        </p:grpSpPr>
        <p:sp>
          <p:nvSpPr>
            <p:cNvPr id="25" name="2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2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400" b="1" kern="1200" dirty="0" smtClean="0"/>
                <a:t>Presenta Normativa Procedimental</a:t>
              </a:r>
              <a:endParaRPr lang="es-PE" sz="2400" b="1" kern="1200" dirty="0"/>
            </a:p>
          </p:txBody>
        </p:sp>
      </p:grpSp>
      <p:grpSp>
        <p:nvGrpSpPr>
          <p:cNvPr id="31" name="30 Grupo"/>
          <p:cNvGrpSpPr/>
          <p:nvPr/>
        </p:nvGrpSpPr>
        <p:grpSpPr>
          <a:xfrm>
            <a:off x="1478837" y="3210713"/>
            <a:ext cx="6270181" cy="1122306"/>
            <a:chOff x="0" y="775633"/>
            <a:chExt cx="6270181" cy="1122306"/>
          </a:xfrm>
        </p:grpSpPr>
        <p:sp>
          <p:nvSpPr>
            <p:cNvPr id="32" name="31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32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200" b="1" dirty="0" smtClean="0"/>
                <a:t>Pautas, Usuario, y Contraseña para el uso del Aplicativo VMA.</a:t>
              </a:r>
              <a:endParaRPr lang="es-PE" sz="2200" b="1" kern="1200" dirty="0"/>
            </a:p>
          </p:txBody>
        </p:sp>
      </p:grpSp>
      <p:grpSp>
        <p:nvGrpSpPr>
          <p:cNvPr id="34" name="33 Grupo"/>
          <p:cNvGrpSpPr/>
          <p:nvPr/>
        </p:nvGrpSpPr>
        <p:grpSpPr>
          <a:xfrm>
            <a:off x="1682716" y="2944247"/>
            <a:ext cx="5862424" cy="643772"/>
            <a:chOff x="180114" y="479555"/>
            <a:chExt cx="5862424" cy="643772"/>
          </a:xfrm>
          <a:solidFill>
            <a:schemeClr val="accent2">
              <a:lumMod val="75000"/>
            </a:schemeClr>
          </a:solidFill>
        </p:grpSpPr>
        <p:sp>
          <p:nvSpPr>
            <p:cNvPr id="35" name="3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3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400" b="1" dirty="0" smtClean="0"/>
                <a:t>Presenta Información </a:t>
              </a:r>
              <a:r>
                <a:rPr lang="es-PE" sz="2400" b="1" kern="1200" dirty="0" smtClean="0"/>
                <a:t>del Aplicativo VMA</a:t>
              </a:r>
              <a:endParaRPr lang="es-PE" sz="2400" b="1" kern="1200" dirty="0"/>
            </a:p>
          </p:txBody>
        </p:sp>
      </p:grpSp>
      <p:grpSp>
        <p:nvGrpSpPr>
          <p:cNvPr id="37" name="36 Grupo"/>
          <p:cNvGrpSpPr/>
          <p:nvPr/>
        </p:nvGrpSpPr>
        <p:grpSpPr>
          <a:xfrm>
            <a:off x="1492692" y="4717034"/>
            <a:ext cx="6270181" cy="1122306"/>
            <a:chOff x="0" y="775633"/>
            <a:chExt cx="6270181" cy="1122306"/>
          </a:xfrm>
        </p:grpSpPr>
        <p:sp>
          <p:nvSpPr>
            <p:cNvPr id="38" name="37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38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200" b="1" dirty="0" smtClean="0"/>
                <a:t>Correo electrónicos y celulares de contacto del UND; firma de recepción. </a:t>
              </a:r>
              <a:endParaRPr lang="es-PE" sz="2200" b="1" kern="1200" dirty="0"/>
            </a:p>
          </p:txBody>
        </p:sp>
      </p:grpSp>
      <p:grpSp>
        <p:nvGrpSpPr>
          <p:cNvPr id="40" name="39 Grupo"/>
          <p:cNvGrpSpPr/>
          <p:nvPr/>
        </p:nvGrpSpPr>
        <p:grpSpPr>
          <a:xfrm>
            <a:off x="1696571" y="4450568"/>
            <a:ext cx="5862424" cy="643772"/>
            <a:chOff x="180114" y="479555"/>
            <a:chExt cx="5862424" cy="643772"/>
          </a:xfrm>
          <a:solidFill>
            <a:schemeClr val="accent4"/>
          </a:solidFill>
        </p:grpSpPr>
        <p:sp>
          <p:nvSpPr>
            <p:cNvPr id="41" name="40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41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400" b="1" dirty="0" smtClean="0"/>
                <a:t>Recoge Información Importante</a:t>
              </a:r>
              <a:endParaRPr lang="es-PE" sz="2400" b="1" kern="1200" dirty="0"/>
            </a:p>
          </p:txBody>
        </p:sp>
      </p:grpSp>
      <p:pic>
        <p:nvPicPr>
          <p:cNvPr id="37894" name="Picture 6" descr="Imagen relacionad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6836" y="920360"/>
            <a:ext cx="2970033" cy="1902517"/>
          </a:xfrm>
          <a:prstGeom prst="rect">
            <a:avLst/>
          </a:prstGeom>
          <a:noFill/>
          <a:extLst>
            <a:ext uri="{909E8E84-426E-40DD-AFC4-6F175D3DCCD1}">
              <a14:hiddenFill xmlns:a14="http://schemas.microsoft.com/office/drawing/2010/main">
                <a:solidFill>
                  <a:srgbClr val="FFFFFF"/>
                </a:solidFill>
              </a14:hiddenFill>
            </a:ext>
          </a:extLst>
        </p:spPr>
      </p:pic>
      <p:pic>
        <p:nvPicPr>
          <p:cNvPr id="37901" name="Picture 13" descr="Resultado de imagen para documento virtua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54955" y="2646205"/>
            <a:ext cx="1916480" cy="1883627"/>
          </a:xfrm>
          <a:prstGeom prst="rect">
            <a:avLst/>
          </a:prstGeom>
          <a:noFill/>
          <a:extLst>
            <a:ext uri="{909E8E84-426E-40DD-AFC4-6F175D3DCCD1}">
              <a14:hiddenFill xmlns:a14="http://schemas.microsoft.com/office/drawing/2010/main">
                <a:solidFill>
                  <a:srgbClr val="FFFFFF"/>
                </a:solidFill>
              </a14:hiddenFill>
            </a:ext>
          </a:extLst>
        </p:spPr>
      </p:pic>
      <p:pic>
        <p:nvPicPr>
          <p:cNvPr id="37903" name="Picture 15" descr="Imagen relacionad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1223" y="4514236"/>
            <a:ext cx="2451637" cy="181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0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7894"/>
                                        </p:tgtEl>
                                        <p:attrNameLst>
                                          <p:attrName>style.visibility</p:attrName>
                                        </p:attrNameLst>
                                      </p:cBhvr>
                                      <p:to>
                                        <p:strVal val="visible"/>
                                      </p:to>
                                    </p:set>
                                    <p:animEffect transition="in" filter="fade">
                                      <p:cBhvr>
                                        <p:cTn id="10" dur="500"/>
                                        <p:tgtEl>
                                          <p:spTgt spid="378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7901"/>
                                        </p:tgtEl>
                                        <p:attrNameLst>
                                          <p:attrName>style.visibility</p:attrName>
                                        </p:attrNameLst>
                                      </p:cBhvr>
                                      <p:to>
                                        <p:strVal val="visible"/>
                                      </p:to>
                                    </p:set>
                                    <p:animEffect transition="in" filter="fade">
                                      <p:cBhvr>
                                        <p:cTn id="18" dur="500"/>
                                        <p:tgtEl>
                                          <p:spTgt spid="3790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37903"/>
                                        </p:tgtEl>
                                        <p:attrNameLst>
                                          <p:attrName>style.visibility</p:attrName>
                                        </p:attrNameLst>
                                      </p:cBhvr>
                                      <p:to>
                                        <p:strVal val="visible"/>
                                      </p:to>
                                    </p:set>
                                    <p:animEffect transition="in" filter="fade">
                                      <p:cBhvr>
                                        <p:cTn id="26" dur="5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907B860F-6E1E-4703-B9D0-D232686177B8}"/>
              </a:ext>
            </a:extLst>
          </p:cNvPr>
          <p:cNvSpPr txBox="1"/>
          <p:nvPr/>
        </p:nvSpPr>
        <p:spPr>
          <a:xfrm>
            <a:off x="11723793" y="6403368"/>
            <a:ext cx="627863" cy="369332"/>
          </a:xfrm>
          <a:prstGeom prst="rect">
            <a:avLst/>
          </a:prstGeom>
          <a:noFill/>
        </p:spPr>
        <p:txBody>
          <a:bodyPr wrap="square" rtlCol="0">
            <a:spAutoFit/>
          </a:bodyPr>
          <a:lstStyle/>
          <a:p>
            <a:pPr algn="l"/>
            <a:r>
              <a:rPr lang="es-ES" b="1" dirty="0" smtClean="0"/>
              <a:t>03</a:t>
            </a:r>
            <a:endParaRPr lang="es-ES" b="1" dirty="0"/>
          </a:p>
        </p:txBody>
      </p:sp>
      <p:pic>
        <p:nvPicPr>
          <p:cNvPr id="3" name="Imagen 2">
            <a:extLst>
              <a:ext uri="{FF2B5EF4-FFF2-40B4-BE49-F238E27FC236}">
                <a16:creationId xmlns:a16="http://schemas.microsoft.com/office/drawing/2014/main" xmlns="" id="{C2DBF4DC-E029-4BE5-8207-7646A8D142FD}"/>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5" name="Imagen 4">
            <a:extLst>
              <a:ext uri="{FF2B5EF4-FFF2-40B4-BE49-F238E27FC236}">
                <a16:creationId xmlns:a16="http://schemas.microsoft.com/office/drawing/2014/main" xmlns="" id="{4782DE3B-6A14-401C-94DA-91CF9D102112}"/>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sp>
        <p:nvSpPr>
          <p:cNvPr id="12" name="11 Rectángulo"/>
          <p:cNvSpPr/>
          <p:nvPr/>
        </p:nvSpPr>
        <p:spPr>
          <a:xfrm>
            <a:off x="633465" y="653501"/>
            <a:ext cx="10930178" cy="584775"/>
          </a:xfrm>
          <a:prstGeom prst="rect">
            <a:avLst/>
          </a:prstGeom>
        </p:spPr>
        <p:txBody>
          <a:bodyPr wrap="square">
            <a:spAutoFit/>
          </a:bodyPr>
          <a:lstStyle/>
          <a:p>
            <a:pPr lvl="0" algn="ctr"/>
            <a:r>
              <a:rPr lang="es-ES" sz="3200" b="1" u="sng" dirty="0" smtClean="0"/>
              <a:t>DINÁMICA</a:t>
            </a:r>
            <a:endParaRPr lang="es-PE" sz="3200" dirty="0"/>
          </a:p>
        </p:txBody>
      </p:sp>
      <p:sp>
        <p:nvSpPr>
          <p:cNvPr id="4" name="3 Más"/>
          <p:cNvSpPr/>
          <p:nvPr/>
        </p:nvSpPr>
        <p:spPr>
          <a:xfrm>
            <a:off x="7706686" y="3221508"/>
            <a:ext cx="756745" cy="818230"/>
          </a:xfrm>
          <a:prstGeom prst="mathPlus">
            <a:avLst/>
          </a:prstGeom>
          <a:solidFill>
            <a:schemeClr val="accent1">
              <a:lumMod val="7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15 Más"/>
          <p:cNvSpPr/>
          <p:nvPr/>
        </p:nvSpPr>
        <p:spPr>
          <a:xfrm>
            <a:off x="4219385" y="2504732"/>
            <a:ext cx="756745" cy="818230"/>
          </a:xfrm>
          <a:prstGeom prst="mathPlus">
            <a:avLst/>
          </a:prstGeom>
          <a:solidFill>
            <a:schemeClr val="accent1">
              <a:lumMod val="7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ángulo 5"/>
          <p:cNvSpPr/>
          <p:nvPr/>
        </p:nvSpPr>
        <p:spPr>
          <a:xfrm>
            <a:off x="1259867" y="1580040"/>
            <a:ext cx="10359331" cy="3416320"/>
          </a:xfrm>
          <a:prstGeom prst="rect">
            <a:avLst/>
          </a:prstGeom>
        </p:spPr>
        <p:txBody>
          <a:bodyPr wrap="square">
            <a:spAutoFit/>
          </a:bodyPr>
          <a:lstStyle/>
          <a:p>
            <a:r>
              <a:rPr lang="es-ES" sz="2400" b="1" dirty="0" smtClean="0"/>
              <a:t>2) De manera general, de los siguientes beneficios, ¿cuáles considera que serían de su mayor interés? ¿Por qué?</a:t>
            </a:r>
            <a:endParaRPr lang="es-ES" sz="2400" b="1" dirty="0"/>
          </a:p>
          <a:p>
            <a:pPr marL="685800" lvl="1" indent="-228600">
              <a:buAutoNum type="alphaLcParenR"/>
            </a:pPr>
            <a:r>
              <a:rPr lang="es-ES" sz="2400" b="1" dirty="0"/>
              <a:t>Proteger el Medioambiente </a:t>
            </a:r>
            <a:endParaRPr lang="es-ES" sz="2400" b="1" dirty="0" smtClean="0"/>
          </a:p>
          <a:p>
            <a:pPr marL="685800" lvl="1" indent="-228600">
              <a:buAutoNum type="alphaLcParenR"/>
            </a:pPr>
            <a:r>
              <a:rPr lang="es-ES" sz="2400" b="1" dirty="0" smtClean="0"/>
              <a:t>Ahorrar dinero</a:t>
            </a:r>
            <a:endParaRPr lang="es-ES" sz="2400" b="1" dirty="0"/>
          </a:p>
          <a:p>
            <a:pPr marL="685800" lvl="1" indent="-228600">
              <a:buAutoNum type="alphaLcParenR"/>
            </a:pPr>
            <a:r>
              <a:rPr lang="es-ES" sz="2400" b="1" dirty="0"/>
              <a:t>Cuidar la Salud Pública</a:t>
            </a:r>
          </a:p>
          <a:p>
            <a:pPr marL="685800" lvl="1" indent="-228600">
              <a:buAutoNum type="alphaLcParenR"/>
            </a:pPr>
            <a:r>
              <a:rPr lang="es-ES" sz="2400" b="1" dirty="0"/>
              <a:t>Velar por el futuro </a:t>
            </a:r>
            <a:r>
              <a:rPr lang="es-ES" sz="2400" b="1" dirty="0" smtClean="0"/>
              <a:t>sostenible de </a:t>
            </a:r>
            <a:r>
              <a:rPr lang="es-ES" sz="2400" b="1" dirty="0"/>
              <a:t>su familia</a:t>
            </a:r>
          </a:p>
          <a:p>
            <a:pPr marL="685800" lvl="1" indent="-228600">
              <a:buAutoNum type="alphaLcParenR"/>
            </a:pPr>
            <a:r>
              <a:rPr lang="es-ES" sz="2400" b="1" dirty="0"/>
              <a:t>Hacer el Bien Común </a:t>
            </a:r>
          </a:p>
          <a:p>
            <a:pPr marL="685800" lvl="1" indent="-228600">
              <a:buAutoNum type="alphaLcParenR"/>
            </a:pPr>
            <a:r>
              <a:rPr lang="es-ES" sz="2400" b="1" dirty="0"/>
              <a:t>Cumplir </a:t>
            </a:r>
            <a:r>
              <a:rPr lang="es-ES" sz="2400" b="1" dirty="0" smtClean="0"/>
              <a:t>Normas de Saneamiento</a:t>
            </a:r>
            <a:endParaRPr lang="es-ES" sz="2400" b="1" dirty="0"/>
          </a:p>
          <a:p>
            <a:pPr marL="685800" lvl="1" indent="-228600">
              <a:buAutoNum type="alphaLcParenR"/>
            </a:pPr>
            <a:r>
              <a:rPr lang="es-ES" sz="2400" b="1" dirty="0" smtClean="0"/>
              <a:t>Cuidar la infraestructura de Alcantarillado</a:t>
            </a:r>
            <a:endParaRPr lang="es-ES" sz="2400" b="1" dirty="0"/>
          </a:p>
        </p:txBody>
      </p:sp>
      <p:sp>
        <p:nvSpPr>
          <p:cNvPr id="21" name="Rectángulo 5"/>
          <p:cNvSpPr/>
          <p:nvPr/>
        </p:nvSpPr>
        <p:spPr>
          <a:xfrm>
            <a:off x="1264106" y="1570255"/>
            <a:ext cx="10355092" cy="3416320"/>
          </a:xfrm>
          <a:prstGeom prst="rect">
            <a:avLst/>
          </a:prstGeom>
        </p:spPr>
        <p:txBody>
          <a:bodyPr wrap="square">
            <a:spAutoFit/>
          </a:bodyPr>
          <a:lstStyle/>
          <a:p>
            <a:r>
              <a:rPr lang="es-ES" sz="2400" b="1" dirty="0" smtClean="0"/>
              <a:t>2) De manera general, de los </a:t>
            </a:r>
            <a:r>
              <a:rPr lang="es-ES" sz="2400" b="1" dirty="0"/>
              <a:t>siguientes </a:t>
            </a:r>
            <a:r>
              <a:rPr lang="es-ES" sz="2400" b="1" dirty="0" smtClean="0"/>
              <a:t>beneficios, ¿cuáles considera que serían de su mayor interés? ¿Por qué?</a:t>
            </a:r>
            <a:endParaRPr lang="es-ES" sz="2400" b="1" dirty="0"/>
          </a:p>
          <a:p>
            <a:pPr marL="685800" lvl="1" indent="-228600">
              <a:buAutoNum type="alphaLcParenR"/>
            </a:pPr>
            <a:r>
              <a:rPr lang="es-ES" sz="2400" dirty="0"/>
              <a:t>Proteger el Medioambiente </a:t>
            </a:r>
            <a:endParaRPr lang="es-ES" sz="2400" dirty="0" smtClean="0"/>
          </a:p>
          <a:p>
            <a:pPr marL="685800" lvl="1" indent="-228600">
              <a:buAutoNum type="alphaLcParenR"/>
            </a:pPr>
            <a:r>
              <a:rPr lang="es-ES" sz="2400" b="1" dirty="0" smtClean="0"/>
              <a:t>Ahorrar dinero</a:t>
            </a:r>
            <a:endParaRPr lang="es-ES" sz="2400" b="1" dirty="0"/>
          </a:p>
          <a:p>
            <a:pPr marL="685800" lvl="1" indent="-228600">
              <a:buAutoNum type="alphaLcParenR"/>
            </a:pPr>
            <a:r>
              <a:rPr lang="es-ES" sz="2400" dirty="0"/>
              <a:t>Cuidar la Salud Pública</a:t>
            </a:r>
          </a:p>
          <a:p>
            <a:pPr marL="685800" lvl="1" indent="-228600">
              <a:buAutoNum type="alphaLcParenR"/>
            </a:pPr>
            <a:r>
              <a:rPr lang="es-ES" sz="2400" b="1" dirty="0"/>
              <a:t>Velar por el futuro </a:t>
            </a:r>
            <a:r>
              <a:rPr lang="es-ES" sz="2400" b="1" dirty="0" smtClean="0"/>
              <a:t>sostenible de </a:t>
            </a:r>
            <a:r>
              <a:rPr lang="es-ES" sz="2400" b="1" dirty="0"/>
              <a:t>su familia</a:t>
            </a:r>
          </a:p>
          <a:p>
            <a:pPr marL="685800" lvl="1" indent="-228600">
              <a:buAutoNum type="alphaLcParenR"/>
            </a:pPr>
            <a:r>
              <a:rPr lang="es-ES" sz="2400" dirty="0"/>
              <a:t>Hacer el Bien Común </a:t>
            </a:r>
          </a:p>
          <a:p>
            <a:pPr marL="685800" lvl="1" indent="-228600">
              <a:buAutoNum type="alphaLcParenR"/>
            </a:pPr>
            <a:r>
              <a:rPr lang="es-ES" sz="2400" dirty="0"/>
              <a:t>Cumplir </a:t>
            </a:r>
            <a:r>
              <a:rPr lang="es-ES" sz="2400" dirty="0" smtClean="0"/>
              <a:t>Normas de Saneamiento</a:t>
            </a:r>
            <a:endParaRPr lang="es-ES" sz="2400" dirty="0"/>
          </a:p>
          <a:p>
            <a:pPr marL="685800" lvl="1" indent="-228600">
              <a:buAutoNum type="alphaLcParenR"/>
            </a:pPr>
            <a:r>
              <a:rPr lang="es-ES" sz="2400" dirty="0" smtClean="0"/>
              <a:t>Cuidar la infraestructura de Alcantarillado</a:t>
            </a:r>
            <a:endParaRPr lang="es-ES" sz="2400" dirty="0"/>
          </a:p>
        </p:txBody>
      </p:sp>
      <p:pic>
        <p:nvPicPr>
          <p:cNvPr id="22530"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686" y="4069131"/>
            <a:ext cx="3767464" cy="206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3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47 Grupo"/>
          <p:cNvGrpSpPr/>
          <p:nvPr/>
        </p:nvGrpSpPr>
        <p:grpSpPr>
          <a:xfrm>
            <a:off x="4288939" y="1468501"/>
            <a:ext cx="6687839" cy="2746454"/>
            <a:chOff x="0" y="775633"/>
            <a:chExt cx="6270181" cy="1122306"/>
          </a:xfrm>
        </p:grpSpPr>
        <p:sp>
          <p:nvSpPr>
            <p:cNvPr id="49" name="48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0" name="49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defTabSz="1066800">
                <a:lnSpc>
                  <a:spcPct val="90000"/>
                </a:lnSpc>
                <a:spcBef>
                  <a:spcPct val="0"/>
                </a:spcBef>
                <a:spcAft>
                  <a:spcPct val="15000"/>
                </a:spcAft>
                <a:buChar char="••"/>
              </a:pPr>
              <a:r>
                <a:rPr lang="es-PE" sz="2000" b="1" dirty="0"/>
                <a:t>Declaración </a:t>
              </a:r>
              <a:r>
                <a:rPr lang="es-PE" sz="2000" b="1" dirty="0" smtClean="0"/>
                <a:t>Jurada de UND con COPIA SIMPLE DE RESULTADOS DE LABORATORIO; y de existir: El Esquema de Procesos Unitarios, y el Diagrama de Flujo del Tipo de Tratamiento de AR</a:t>
              </a:r>
              <a:endParaRPr lang="es-PE" sz="2000" b="1" dirty="0"/>
            </a:p>
            <a:p>
              <a:pPr marL="228600" lvl="1" indent="-228600" defTabSz="1066800">
                <a:lnSpc>
                  <a:spcPct val="90000"/>
                </a:lnSpc>
                <a:spcBef>
                  <a:spcPct val="0"/>
                </a:spcBef>
                <a:spcAft>
                  <a:spcPct val="15000"/>
                </a:spcAft>
                <a:buFontTx/>
                <a:buChar char="••"/>
              </a:pPr>
              <a:r>
                <a:rPr lang="es-PE" sz="2000" b="1" dirty="0"/>
                <a:t>Copia legalizada de la vigencia de poder del representante legal.</a:t>
              </a:r>
            </a:p>
            <a:p>
              <a:pPr marL="228600" lvl="1" indent="-228600" defTabSz="1066800">
                <a:lnSpc>
                  <a:spcPct val="90000"/>
                </a:lnSpc>
                <a:spcBef>
                  <a:spcPct val="0"/>
                </a:spcBef>
                <a:spcAft>
                  <a:spcPct val="15000"/>
                </a:spcAft>
                <a:buFontTx/>
                <a:buChar char="••"/>
              </a:pPr>
              <a:r>
                <a:rPr lang="es-PE" sz="2000" b="1" dirty="0"/>
                <a:t>Ficha de Registro Único de Contribuyente - Acreditación del Inicio de Actividades.</a:t>
              </a:r>
            </a:p>
          </p:txBody>
        </p:sp>
      </p:grpSp>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DECLARACIÓN JURADA - UND</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30</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
        <p:nvSpPr>
          <p:cNvPr id="13" name="AutoShape 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grpSp>
        <p:nvGrpSpPr>
          <p:cNvPr id="24" name="23 Grupo"/>
          <p:cNvGrpSpPr/>
          <p:nvPr/>
        </p:nvGrpSpPr>
        <p:grpSpPr>
          <a:xfrm>
            <a:off x="4492823" y="1234123"/>
            <a:ext cx="6288897" cy="532043"/>
            <a:chOff x="180114" y="479555"/>
            <a:chExt cx="5862424" cy="643772"/>
          </a:xfrm>
          <a:solidFill>
            <a:schemeClr val="accent3">
              <a:lumMod val="75000"/>
            </a:schemeClr>
          </a:solidFill>
        </p:grpSpPr>
        <p:sp>
          <p:nvSpPr>
            <p:cNvPr id="25" name="2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2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400" b="1" kern="1200" dirty="0" smtClean="0"/>
                <a:t>Documentos a Presentar</a:t>
              </a:r>
              <a:endParaRPr lang="es-PE" sz="2400" b="1" kern="1200" dirty="0"/>
            </a:p>
          </p:txBody>
        </p:sp>
      </p:grpSp>
      <p:grpSp>
        <p:nvGrpSpPr>
          <p:cNvPr id="31" name="30 Grupo"/>
          <p:cNvGrpSpPr/>
          <p:nvPr/>
        </p:nvGrpSpPr>
        <p:grpSpPr>
          <a:xfrm>
            <a:off x="4288945" y="4534336"/>
            <a:ext cx="6687833" cy="1601018"/>
            <a:chOff x="0" y="775633"/>
            <a:chExt cx="6270181" cy="1122306"/>
          </a:xfrm>
        </p:grpSpPr>
        <p:sp>
          <p:nvSpPr>
            <p:cNvPr id="32" name="31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32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000" b="1" u="sng" dirty="0" smtClean="0"/>
                <a:t>PRIMERA VEZ: Todo el Anexo N° 1. Anexo N° 2, sólo si la EPS lo considera necesario.</a:t>
              </a:r>
            </a:p>
            <a:p>
              <a:pPr marL="228600" lvl="1" indent="-228600" algn="l" defTabSz="1066800">
                <a:lnSpc>
                  <a:spcPct val="90000"/>
                </a:lnSpc>
                <a:spcBef>
                  <a:spcPct val="0"/>
                </a:spcBef>
                <a:spcAft>
                  <a:spcPct val="15000"/>
                </a:spcAft>
                <a:buChar char="••"/>
              </a:pPr>
              <a:r>
                <a:rPr lang="es-PE" sz="2000" b="1" kern="1200" dirty="0" smtClean="0"/>
                <a:t>En Adelante: Determinados acorde a su actividad según el CIIU. Sin CIIU, todo Anexo N° 1 y N° 2. </a:t>
              </a:r>
              <a:endParaRPr lang="es-PE" sz="2000" b="1" kern="1200" dirty="0"/>
            </a:p>
          </p:txBody>
        </p:sp>
      </p:grpSp>
      <p:grpSp>
        <p:nvGrpSpPr>
          <p:cNvPr id="34" name="33 Grupo"/>
          <p:cNvGrpSpPr/>
          <p:nvPr/>
        </p:nvGrpSpPr>
        <p:grpSpPr>
          <a:xfrm>
            <a:off x="4492824" y="4323735"/>
            <a:ext cx="6255184" cy="532043"/>
            <a:chOff x="180114" y="479555"/>
            <a:chExt cx="5862424" cy="643772"/>
          </a:xfrm>
          <a:solidFill>
            <a:schemeClr val="accent2">
              <a:lumMod val="75000"/>
            </a:schemeClr>
          </a:solidFill>
        </p:grpSpPr>
        <p:sp>
          <p:nvSpPr>
            <p:cNvPr id="35" name="3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3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400" b="1" dirty="0" smtClean="0"/>
                <a:t>Parámetros a Evaluar y Presentar</a:t>
              </a:r>
              <a:endParaRPr lang="es-PE" sz="2400" b="1" kern="1200" dirty="0"/>
            </a:p>
          </p:txBody>
        </p:sp>
      </p:grpSp>
      <p:pic>
        <p:nvPicPr>
          <p:cNvPr id="62466" name="Picture 2" descr="Resultado de imagen para juramentaciÃ³n dibujo"/>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478837" y="1033916"/>
            <a:ext cx="2207824" cy="29482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1" descr="Resultado de imagen para documen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199" y="3998796"/>
            <a:ext cx="2894073" cy="207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93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62466"/>
                                        </p:tgtEl>
                                        <p:attrNameLst>
                                          <p:attrName>style.visibility</p:attrName>
                                        </p:attrNameLst>
                                      </p:cBhvr>
                                      <p:to>
                                        <p:strVal val="visible"/>
                                      </p:to>
                                    </p:set>
                                    <p:animEffect transition="in" filter="fade">
                                      <p:cBhvr>
                                        <p:cTn id="10" dur="500"/>
                                        <p:tgtEl>
                                          <p:spTgt spid="624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REGISTRO DEL UND – EPS ILO</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31</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
        <p:nvSpPr>
          <p:cNvPr id="13" name="AutoShape 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grpSp>
        <p:nvGrpSpPr>
          <p:cNvPr id="27" name="26 Grupo"/>
          <p:cNvGrpSpPr/>
          <p:nvPr/>
        </p:nvGrpSpPr>
        <p:grpSpPr>
          <a:xfrm>
            <a:off x="4903105" y="1473210"/>
            <a:ext cx="6270181" cy="1122306"/>
            <a:chOff x="0" y="775633"/>
            <a:chExt cx="6270181" cy="1122306"/>
          </a:xfrm>
        </p:grpSpPr>
        <p:sp>
          <p:nvSpPr>
            <p:cNvPr id="28" name="27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28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200" b="1" dirty="0" smtClean="0"/>
                <a:t>Validación del c</a:t>
              </a:r>
              <a:r>
                <a:rPr lang="es-PE" sz="2200" b="1" kern="1200" dirty="0" smtClean="0"/>
                <a:t>umplimiento de requisitos documentarios y de parámetros.</a:t>
              </a:r>
              <a:endParaRPr lang="es-PE" sz="2200" b="1" kern="1200" dirty="0"/>
            </a:p>
          </p:txBody>
        </p:sp>
      </p:grpSp>
      <p:grpSp>
        <p:nvGrpSpPr>
          <p:cNvPr id="24" name="23 Grupo"/>
          <p:cNvGrpSpPr/>
          <p:nvPr/>
        </p:nvGrpSpPr>
        <p:grpSpPr>
          <a:xfrm>
            <a:off x="5106984" y="1206744"/>
            <a:ext cx="5862424" cy="643772"/>
            <a:chOff x="180114" y="479555"/>
            <a:chExt cx="5862424" cy="643772"/>
          </a:xfrm>
          <a:solidFill>
            <a:schemeClr val="accent3">
              <a:lumMod val="75000"/>
            </a:schemeClr>
          </a:solidFill>
        </p:grpSpPr>
        <p:sp>
          <p:nvSpPr>
            <p:cNvPr id="25" name="2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2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400" b="1" dirty="0" smtClean="0"/>
                <a:t>Revisión de Declaración Jurada de UND</a:t>
              </a:r>
              <a:endParaRPr lang="es-PE" sz="2400" b="1" kern="1200" dirty="0"/>
            </a:p>
          </p:txBody>
        </p:sp>
      </p:grpSp>
      <p:grpSp>
        <p:nvGrpSpPr>
          <p:cNvPr id="31" name="30 Grupo"/>
          <p:cNvGrpSpPr/>
          <p:nvPr/>
        </p:nvGrpSpPr>
        <p:grpSpPr>
          <a:xfrm>
            <a:off x="1306252" y="3173234"/>
            <a:ext cx="6270181" cy="1122306"/>
            <a:chOff x="0" y="775633"/>
            <a:chExt cx="6270181" cy="1122306"/>
          </a:xfrm>
        </p:grpSpPr>
        <p:sp>
          <p:nvSpPr>
            <p:cNvPr id="32" name="31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32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200" b="1" dirty="0" smtClean="0"/>
                <a:t>Registrar al UND; generar y proporcionar el Código de Registro de UND.</a:t>
              </a:r>
              <a:endParaRPr lang="es-PE" sz="2200" b="1" kern="1200" dirty="0"/>
            </a:p>
          </p:txBody>
        </p:sp>
      </p:grpSp>
      <p:grpSp>
        <p:nvGrpSpPr>
          <p:cNvPr id="34" name="33 Grupo"/>
          <p:cNvGrpSpPr/>
          <p:nvPr/>
        </p:nvGrpSpPr>
        <p:grpSpPr>
          <a:xfrm>
            <a:off x="1510131" y="2906768"/>
            <a:ext cx="5862424" cy="643772"/>
            <a:chOff x="180114" y="479555"/>
            <a:chExt cx="5862424" cy="643772"/>
          </a:xfrm>
          <a:solidFill>
            <a:schemeClr val="accent2">
              <a:lumMod val="75000"/>
            </a:schemeClr>
          </a:solidFill>
        </p:grpSpPr>
        <p:sp>
          <p:nvSpPr>
            <p:cNvPr id="35" name="3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3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400" b="1" dirty="0" smtClean="0"/>
                <a:t>Registro y Código de UND</a:t>
              </a:r>
              <a:endParaRPr lang="es-PE" sz="2400" b="1" kern="1200" dirty="0"/>
            </a:p>
          </p:txBody>
        </p:sp>
      </p:grpSp>
      <p:grpSp>
        <p:nvGrpSpPr>
          <p:cNvPr id="37" name="36 Grupo"/>
          <p:cNvGrpSpPr/>
          <p:nvPr/>
        </p:nvGrpSpPr>
        <p:grpSpPr>
          <a:xfrm>
            <a:off x="4609520" y="4948667"/>
            <a:ext cx="6270181" cy="1122306"/>
            <a:chOff x="0" y="775633"/>
            <a:chExt cx="6270181" cy="1122306"/>
          </a:xfrm>
        </p:grpSpPr>
        <p:sp>
          <p:nvSpPr>
            <p:cNvPr id="38" name="37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38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200" b="1" dirty="0" smtClean="0"/>
                <a:t>Monitorear plazos y entregables, y Registrar de Oficio ante incumplimientos. </a:t>
              </a:r>
              <a:endParaRPr lang="es-PE" sz="2200" b="1" kern="1200" dirty="0"/>
            </a:p>
          </p:txBody>
        </p:sp>
      </p:grpSp>
      <p:grpSp>
        <p:nvGrpSpPr>
          <p:cNvPr id="40" name="39 Grupo"/>
          <p:cNvGrpSpPr/>
          <p:nvPr/>
        </p:nvGrpSpPr>
        <p:grpSpPr>
          <a:xfrm>
            <a:off x="4813399" y="4682201"/>
            <a:ext cx="5862424" cy="643772"/>
            <a:chOff x="180114" y="479555"/>
            <a:chExt cx="5862424" cy="643772"/>
          </a:xfrm>
          <a:solidFill>
            <a:schemeClr val="accent4"/>
          </a:solidFill>
        </p:grpSpPr>
        <p:sp>
          <p:nvSpPr>
            <p:cNvPr id="41" name="40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41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400" b="1" dirty="0" smtClean="0"/>
                <a:t>Registro de Oficio</a:t>
              </a:r>
              <a:endParaRPr lang="es-PE" sz="2400" b="1" kern="1200" dirty="0"/>
            </a:p>
          </p:txBody>
        </p:sp>
      </p:grpSp>
      <p:pic>
        <p:nvPicPr>
          <p:cNvPr id="63494" name="Picture 6" descr="Resultado de imagen para revisar"/>
          <p:cNvPicPr>
            <a:picLocks noChangeAspect="1" noChangeArrowheads="1"/>
          </p:cNvPicPr>
          <p:nvPr/>
        </p:nvPicPr>
        <p:blipFill rotWithShape="1">
          <a:blip r:embed="rId3">
            <a:clrChange>
              <a:clrFrom>
                <a:srgbClr val="F5F7F6"/>
              </a:clrFrom>
              <a:clrTo>
                <a:srgbClr val="F5F7F6">
                  <a:alpha val="0"/>
                </a:srgbClr>
              </a:clrTo>
            </a:clrChange>
            <a:extLst>
              <a:ext uri="{28A0092B-C50C-407E-A947-70E740481C1C}">
                <a14:useLocalDpi xmlns:a14="http://schemas.microsoft.com/office/drawing/2010/main" val="0"/>
              </a:ext>
            </a:extLst>
          </a:blip>
          <a:srcRect b="4455"/>
          <a:stretch/>
        </p:blipFill>
        <p:spPr bwMode="auto">
          <a:xfrm>
            <a:off x="1820544" y="1184351"/>
            <a:ext cx="2585630" cy="1700024"/>
          </a:xfrm>
          <a:prstGeom prst="rect">
            <a:avLst/>
          </a:prstGeom>
          <a:noFill/>
          <a:extLst>
            <a:ext uri="{909E8E84-426E-40DD-AFC4-6F175D3DCCD1}">
              <a14:hiddenFill xmlns:a14="http://schemas.microsoft.com/office/drawing/2010/main">
                <a:solidFill>
                  <a:srgbClr val="FFFFFF"/>
                </a:solidFill>
              </a14:hiddenFill>
            </a:ext>
          </a:extLst>
        </p:spPr>
      </p:pic>
      <p:pic>
        <p:nvPicPr>
          <p:cNvPr id="63496" name="Picture 8"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2813" y="2791519"/>
            <a:ext cx="1768129" cy="1768129"/>
          </a:xfrm>
          <a:prstGeom prst="rect">
            <a:avLst/>
          </a:prstGeom>
          <a:noFill/>
          <a:extLst>
            <a:ext uri="{909E8E84-426E-40DD-AFC4-6F175D3DCCD1}">
              <a14:hiddenFill xmlns:a14="http://schemas.microsoft.com/office/drawing/2010/main">
                <a:solidFill>
                  <a:srgbClr val="FFFFFF"/>
                </a:solidFill>
              </a14:hiddenFill>
            </a:ext>
          </a:extLst>
        </p:spPr>
      </p:pic>
      <p:pic>
        <p:nvPicPr>
          <p:cNvPr id="63500" name="Picture 1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501" y="4518704"/>
            <a:ext cx="2310142" cy="172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1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63494"/>
                                        </p:tgtEl>
                                        <p:attrNameLst>
                                          <p:attrName>style.visibility</p:attrName>
                                        </p:attrNameLst>
                                      </p:cBhvr>
                                      <p:to>
                                        <p:strVal val="visible"/>
                                      </p:to>
                                    </p:set>
                                    <p:animEffect transition="in" filter="fade">
                                      <p:cBhvr>
                                        <p:cTn id="10" dur="500"/>
                                        <p:tgtEl>
                                          <p:spTgt spid="634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63496"/>
                                        </p:tgtEl>
                                        <p:attrNameLst>
                                          <p:attrName>style.visibility</p:attrName>
                                        </p:attrNameLst>
                                      </p:cBhvr>
                                      <p:to>
                                        <p:strVal val="visible"/>
                                      </p:to>
                                    </p:set>
                                    <p:animEffect transition="in" filter="fade">
                                      <p:cBhvr>
                                        <p:cTn id="18" dur="500"/>
                                        <p:tgtEl>
                                          <p:spTgt spid="6349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63500"/>
                                        </p:tgtEl>
                                        <p:attrNameLst>
                                          <p:attrName>style.visibility</p:attrName>
                                        </p:attrNameLst>
                                      </p:cBhvr>
                                      <p:to>
                                        <p:strVal val="visible"/>
                                      </p:to>
                                    </p:set>
                                    <p:animEffect transition="in" filter="fade">
                                      <p:cBhvr>
                                        <p:cTn id="26" dur="500"/>
                                        <p:tgtEl>
                                          <p:spTgt spid="63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a:t>3</a:t>
            </a:r>
            <a:r>
              <a:rPr lang="es-ES" b="1" dirty="0" smtClean="0"/>
              <a:t>2</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aphicFrame>
        <p:nvGraphicFramePr>
          <p:cNvPr id="21" name="20 Diagrama"/>
          <p:cNvGraphicFramePr/>
          <p:nvPr>
            <p:extLst>
              <p:ext uri="{D42A27DB-BD31-4B8C-83A1-F6EECF244321}">
                <p14:modId xmlns:p14="http://schemas.microsoft.com/office/powerpoint/2010/main" val="2992806736"/>
              </p:ext>
            </p:extLst>
          </p:nvPr>
        </p:nvGraphicFramePr>
        <p:xfrm>
          <a:off x="2143435" y="72581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21 Rectángulo redondeado"/>
          <p:cNvSpPr/>
          <p:nvPr/>
        </p:nvSpPr>
        <p:spPr>
          <a:xfrm>
            <a:off x="3267697" y="1473957"/>
            <a:ext cx="2115403"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Declaración Jurada</a:t>
            </a:r>
            <a:endParaRPr lang="es-PE" dirty="0"/>
          </a:p>
        </p:txBody>
      </p:sp>
      <p:sp>
        <p:nvSpPr>
          <p:cNvPr id="24" name="23 Rectángulo redondeado"/>
          <p:cNvSpPr/>
          <p:nvPr/>
        </p:nvSpPr>
        <p:spPr>
          <a:xfrm>
            <a:off x="4017593" y="799398"/>
            <a:ext cx="1444849"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Notificación</a:t>
            </a:r>
            <a:endParaRPr lang="es-PE" dirty="0"/>
          </a:p>
        </p:txBody>
      </p:sp>
      <p:sp>
        <p:nvSpPr>
          <p:cNvPr id="25" name="24 Rectángulo redondeado"/>
          <p:cNvSpPr/>
          <p:nvPr/>
        </p:nvSpPr>
        <p:spPr>
          <a:xfrm>
            <a:off x="8911444" y="2854656"/>
            <a:ext cx="1589334" cy="354842"/>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Pago Adicional</a:t>
            </a:r>
            <a:endParaRPr lang="es-PE" dirty="0"/>
          </a:p>
        </p:txBody>
      </p:sp>
      <p:sp>
        <p:nvSpPr>
          <p:cNvPr id="26" name="25 Rectángulo redondeado"/>
          <p:cNvSpPr/>
          <p:nvPr/>
        </p:nvSpPr>
        <p:spPr>
          <a:xfrm>
            <a:off x="8911444" y="3691719"/>
            <a:ext cx="2321941" cy="354842"/>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Suspensión del Servicio</a:t>
            </a:r>
            <a:endParaRPr lang="es-PE" dirty="0"/>
          </a:p>
        </p:txBody>
      </p:sp>
      <p:sp>
        <p:nvSpPr>
          <p:cNvPr id="27" name="26 Rectángulo redondeado"/>
          <p:cNvSpPr/>
          <p:nvPr/>
        </p:nvSpPr>
        <p:spPr>
          <a:xfrm>
            <a:off x="3795224" y="5149751"/>
            <a:ext cx="158933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Acta de TMI</a:t>
            </a:r>
            <a:endParaRPr lang="es-PE" dirty="0"/>
          </a:p>
        </p:txBody>
      </p:sp>
      <p:sp>
        <p:nvSpPr>
          <p:cNvPr id="28" name="27 Rectángulo redondeado"/>
          <p:cNvSpPr/>
          <p:nvPr/>
        </p:nvSpPr>
        <p:spPr>
          <a:xfrm>
            <a:off x="1110033" y="3320955"/>
            <a:ext cx="2326943"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Formato de Reclamos</a:t>
            </a:r>
            <a:endParaRPr lang="es-PE" dirty="0"/>
          </a:p>
        </p:txBody>
      </p:sp>
      <p:sp>
        <p:nvSpPr>
          <p:cNvPr id="29" name="28 Rectángulo redondeado"/>
          <p:cNvSpPr/>
          <p:nvPr/>
        </p:nvSpPr>
        <p:spPr>
          <a:xfrm>
            <a:off x="7022831" y="5286225"/>
            <a:ext cx="2750306"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Resultados de  Laboratorio</a:t>
            </a:r>
            <a:endParaRPr lang="es-PE" dirty="0"/>
          </a:p>
        </p:txBody>
      </p:sp>
      <p:sp>
        <p:nvSpPr>
          <p:cNvPr id="31" name="30 Rectángulo redondeado"/>
          <p:cNvSpPr/>
          <p:nvPr/>
        </p:nvSpPr>
        <p:spPr>
          <a:xfrm>
            <a:off x="7021917" y="1181535"/>
            <a:ext cx="192309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Registro de Oficio</a:t>
            </a:r>
            <a:endParaRPr lang="es-PE" dirty="0"/>
          </a:p>
        </p:txBody>
      </p:sp>
      <p:pic>
        <p:nvPicPr>
          <p:cNvPr id="47119" name="Picture 15" descr="Imagen relacionada"/>
          <p:cNvPicPr>
            <a:picLocks noChangeAspect="1" noChangeArrowheads="1"/>
          </p:cNvPicPr>
          <p:nvPr/>
        </p:nvPicPr>
        <p:blipFill>
          <a:blip r:embed="rId8">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flipH="1">
            <a:off x="312200" y="3729560"/>
            <a:ext cx="2185339" cy="322038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17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9" name="18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0"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Tree>
    <p:extLst>
      <p:ext uri="{BB962C8B-B14F-4D97-AF65-F5344CB8AC3E}">
        <p14:creationId xmlns:p14="http://schemas.microsoft.com/office/powerpoint/2010/main" val="27692682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Resultado de imagen para MONITOREO"/>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615" y="494305"/>
            <a:ext cx="12196615" cy="5909063"/>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solidFill>
                  <a:schemeClr val="bg1"/>
                </a:solidFill>
              </a:rPr>
              <a:t>MONITOREO Y CONTROL</a:t>
            </a:r>
            <a:endParaRPr lang="es-PE" sz="3200" dirty="0">
              <a:solidFill>
                <a:schemeClr val="bg1"/>
              </a:solidFill>
            </a:endParaRPr>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33</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56" name="55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57" name="56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58"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grpSp>
        <p:nvGrpSpPr>
          <p:cNvPr id="73" name="72 Grupo"/>
          <p:cNvGrpSpPr/>
          <p:nvPr/>
        </p:nvGrpSpPr>
        <p:grpSpPr>
          <a:xfrm>
            <a:off x="312202" y="1479109"/>
            <a:ext cx="4107008" cy="1178388"/>
            <a:chOff x="2244534" y="1639733"/>
            <a:chExt cx="2037023" cy="1425850"/>
          </a:xfrm>
          <a:solidFill>
            <a:schemeClr val="accent3">
              <a:lumMod val="75000"/>
            </a:schemeClr>
          </a:solidFill>
          <a:scene3d>
            <a:camera prst="orthographicFront">
              <a:rot lat="0" lon="0" rev="0"/>
            </a:camera>
            <a:lightRig rig="contrasting" dir="t">
              <a:rot lat="0" lon="0" rev="7800000"/>
            </a:lightRig>
          </a:scene3d>
        </p:grpSpPr>
        <p:sp>
          <p:nvSpPr>
            <p:cNvPr id="74" name="73 Rectángulo redondeado"/>
            <p:cNvSpPr/>
            <p:nvPr/>
          </p:nvSpPr>
          <p:spPr>
            <a:xfrm>
              <a:off x="2244534" y="1639733"/>
              <a:ext cx="2037023" cy="1425850"/>
            </a:xfrm>
            <a:prstGeom prst="roundRect">
              <a:avLst>
                <a:gd name="adj" fmla="val 16670"/>
              </a:avLst>
            </a:prstGeom>
            <a:grp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5" name="74 Rectángulo"/>
            <p:cNvSpPr/>
            <p:nvPr/>
          </p:nvSpPr>
          <p:spPr>
            <a:xfrm>
              <a:off x="2314151" y="1709350"/>
              <a:ext cx="1897789" cy="1286616"/>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600" b="1" kern="1200" dirty="0" smtClean="0"/>
                <a:t>Monitoreo y Control de Parámetros de VMA</a:t>
              </a:r>
              <a:endParaRPr lang="es-PE" sz="2600" b="1" kern="1200" dirty="0"/>
            </a:p>
          </p:txBody>
        </p:sp>
      </p:grpSp>
      <p:grpSp>
        <p:nvGrpSpPr>
          <p:cNvPr id="76" name="75 Grupo"/>
          <p:cNvGrpSpPr/>
          <p:nvPr/>
        </p:nvGrpSpPr>
        <p:grpSpPr>
          <a:xfrm>
            <a:off x="312201" y="2672044"/>
            <a:ext cx="4107009" cy="1510302"/>
            <a:chOff x="3452807" y="73364"/>
            <a:chExt cx="1488625" cy="1248181"/>
          </a:xfrm>
        </p:grpSpPr>
        <p:sp>
          <p:nvSpPr>
            <p:cNvPr id="77" name="76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8" name="77 Rectángulo"/>
            <p:cNvSpPr/>
            <p:nvPr/>
          </p:nvSpPr>
          <p:spPr>
            <a:xfrm>
              <a:off x="3452807" y="73364"/>
              <a:ext cx="1488625" cy="1157949"/>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algn="l" defTabSz="889000">
                <a:lnSpc>
                  <a:spcPct val="90000"/>
                </a:lnSpc>
                <a:spcBef>
                  <a:spcPct val="0"/>
                </a:spcBef>
                <a:spcAft>
                  <a:spcPct val="15000"/>
                </a:spcAft>
              </a:pPr>
              <a:r>
                <a:rPr lang="es-PE" sz="1900" b="1" kern="1200" dirty="0" smtClean="0"/>
                <a:t>- Revisión de Resultados de Laboratorio del UND o de las TMI.</a:t>
              </a:r>
            </a:p>
            <a:p>
              <a:pPr marL="0" lvl="1" algn="l" defTabSz="889000">
                <a:lnSpc>
                  <a:spcPct val="90000"/>
                </a:lnSpc>
                <a:spcBef>
                  <a:spcPct val="0"/>
                </a:spcBef>
                <a:spcAft>
                  <a:spcPct val="15000"/>
                </a:spcAft>
              </a:pPr>
              <a:r>
                <a:rPr lang="es-PE" sz="1900" b="1" kern="1200" dirty="0" smtClean="0"/>
                <a:t>- Determinar cumplimientos o excesos de VMA.</a:t>
              </a:r>
              <a:endParaRPr lang="es-PE" sz="1900" b="1" kern="1200" dirty="0"/>
            </a:p>
          </p:txBody>
        </p:sp>
      </p:grpSp>
      <p:sp>
        <p:nvSpPr>
          <p:cNvPr id="79" name="78 Rectángulo"/>
          <p:cNvSpPr/>
          <p:nvPr/>
        </p:nvSpPr>
        <p:spPr>
          <a:xfrm>
            <a:off x="1200280" y="4429014"/>
            <a:ext cx="3747159"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0" name="79 CuadroTexto"/>
          <p:cNvSpPr txBox="1"/>
          <p:nvPr/>
        </p:nvSpPr>
        <p:spPr>
          <a:xfrm>
            <a:off x="6978006" y="4160086"/>
            <a:ext cx="5018963" cy="400110"/>
          </a:xfrm>
          <a:prstGeom prst="rect">
            <a:avLst/>
          </a:prstGeom>
          <a:solidFill>
            <a:schemeClr val="accent1">
              <a:lumMod val="60000"/>
              <a:lumOff val="40000"/>
            </a:schemeClr>
          </a:solidFill>
          <a:ln>
            <a:noFill/>
          </a:ln>
          <a:effectLst/>
          <a:scene3d>
            <a:camera prst="orthographicFront"/>
            <a:lightRig rig="threePt" dir="t"/>
          </a:scene3d>
          <a:sp3d>
            <a:bevelT/>
          </a:sp3d>
        </p:spPr>
        <p:txBody>
          <a:bodyPr wrap="square" rtlCol="0">
            <a:spAutoFit/>
          </a:bodyPr>
          <a:lstStyle/>
          <a:p>
            <a:pPr algn="ctr"/>
            <a:r>
              <a:rPr lang="es-PE" sz="2000" b="1" dirty="0" smtClean="0"/>
              <a:t>Suspensión del Servicio de Alcantarillado</a:t>
            </a:r>
            <a:endParaRPr lang="es-PE" sz="2000" b="1" dirty="0"/>
          </a:p>
        </p:txBody>
      </p:sp>
      <p:sp>
        <p:nvSpPr>
          <p:cNvPr id="81" name="80 CuadroTexto"/>
          <p:cNvSpPr txBox="1"/>
          <p:nvPr/>
        </p:nvSpPr>
        <p:spPr>
          <a:xfrm>
            <a:off x="1303938" y="5314003"/>
            <a:ext cx="5018964" cy="400110"/>
          </a:xfrm>
          <a:prstGeom prst="rect">
            <a:avLst/>
          </a:prstGeom>
          <a:solidFill>
            <a:schemeClr val="accent1">
              <a:lumMod val="60000"/>
              <a:lumOff val="40000"/>
            </a:schemeClr>
          </a:solidFill>
          <a:ln>
            <a:noFill/>
          </a:ln>
          <a:effectLst/>
          <a:scene3d>
            <a:camera prst="orthographicFront"/>
            <a:lightRig rig="threePt" dir="t"/>
          </a:scene3d>
          <a:sp3d>
            <a:bevelT/>
          </a:sp3d>
        </p:spPr>
        <p:txBody>
          <a:bodyPr wrap="square" rtlCol="0">
            <a:spAutoFit/>
          </a:bodyPr>
          <a:lstStyle/>
          <a:p>
            <a:pPr algn="ctr"/>
            <a:r>
              <a:rPr lang="es-PE" sz="2000" b="1" dirty="0" smtClean="0"/>
              <a:t>Actualización del Registro</a:t>
            </a:r>
            <a:endParaRPr lang="es-PE" sz="2000" b="1" dirty="0"/>
          </a:p>
        </p:txBody>
      </p:sp>
      <p:sp>
        <p:nvSpPr>
          <p:cNvPr id="82" name="81 CuadroTexto"/>
          <p:cNvSpPr txBox="1"/>
          <p:nvPr/>
        </p:nvSpPr>
        <p:spPr>
          <a:xfrm>
            <a:off x="6503735" y="1677522"/>
            <a:ext cx="5005315" cy="400110"/>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s-PE" sz="2000" b="1" dirty="0" smtClean="0"/>
              <a:t>Cálculo y Cobro del Pago Adicional</a:t>
            </a:r>
            <a:endParaRPr lang="es-PE" sz="2000" b="1" dirty="0"/>
          </a:p>
        </p:txBody>
      </p:sp>
      <p:sp>
        <p:nvSpPr>
          <p:cNvPr id="83" name="82 CuadroTexto"/>
          <p:cNvSpPr txBox="1"/>
          <p:nvPr/>
        </p:nvSpPr>
        <p:spPr>
          <a:xfrm>
            <a:off x="6503735" y="1313560"/>
            <a:ext cx="5005316"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p>
            <a:pPr algn="ctr"/>
            <a:r>
              <a:rPr lang="es-PE" b="1" dirty="0" smtClean="0">
                <a:solidFill>
                  <a:schemeClr val="bg1"/>
                </a:solidFill>
              </a:rPr>
              <a:t>EXCESOS DEL ANEXO N° 1</a:t>
            </a:r>
            <a:endParaRPr lang="es-PE" b="1" dirty="0">
              <a:solidFill>
                <a:schemeClr val="bg1"/>
              </a:solidFill>
            </a:endParaRPr>
          </a:p>
        </p:txBody>
      </p:sp>
      <p:sp>
        <p:nvSpPr>
          <p:cNvPr id="84" name="83 CuadroTexto"/>
          <p:cNvSpPr txBox="1"/>
          <p:nvPr/>
        </p:nvSpPr>
        <p:spPr>
          <a:xfrm>
            <a:off x="6978006" y="3790754"/>
            <a:ext cx="5018964"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p>
            <a:pPr algn="ctr"/>
            <a:r>
              <a:rPr lang="es-PE" b="1" dirty="0" smtClean="0">
                <a:solidFill>
                  <a:schemeClr val="bg1"/>
                </a:solidFill>
              </a:rPr>
              <a:t>EXCESOS DEL ANEXO N° 2</a:t>
            </a:r>
            <a:endParaRPr lang="es-PE" b="1" dirty="0">
              <a:solidFill>
                <a:schemeClr val="bg1"/>
              </a:solidFill>
            </a:endParaRPr>
          </a:p>
        </p:txBody>
      </p:sp>
      <p:sp>
        <p:nvSpPr>
          <p:cNvPr id="85" name="84 CuadroTexto"/>
          <p:cNvSpPr txBox="1"/>
          <p:nvPr/>
        </p:nvSpPr>
        <p:spPr>
          <a:xfrm>
            <a:off x="1303938" y="4931023"/>
            <a:ext cx="5018964"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defPPr>
              <a:defRPr lang="en-US"/>
            </a:defPPr>
            <a:lvl1pPr algn="ctr">
              <a:defRPr b="1">
                <a:solidFill>
                  <a:schemeClr val="bg1"/>
                </a:solidFill>
              </a:defRPr>
            </a:lvl1pPr>
          </a:lstStyle>
          <a:p>
            <a:r>
              <a:rPr lang="es-PE" dirty="0" smtClean="0"/>
              <a:t>SIN EXCESOS EN LOS ANEXOS</a:t>
            </a:r>
            <a:endParaRPr lang="es-PE" dirty="0"/>
          </a:p>
        </p:txBody>
      </p:sp>
      <p:cxnSp>
        <p:nvCxnSpPr>
          <p:cNvPr id="86" name="85 Conector curvado"/>
          <p:cNvCxnSpPr>
            <a:stCxn id="78" idx="3"/>
          </p:cNvCxnSpPr>
          <p:nvPr/>
        </p:nvCxnSpPr>
        <p:spPr>
          <a:xfrm flipV="1">
            <a:off x="4419210" y="1568339"/>
            <a:ext cx="2084525" cy="1804264"/>
          </a:xfrm>
          <a:prstGeom prst="curvedConnector3">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86 Conector curvado"/>
          <p:cNvCxnSpPr>
            <a:stCxn id="78" idx="3"/>
          </p:cNvCxnSpPr>
          <p:nvPr/>
        </p:nvCxnSpPr>
        <p:spPr>
          <a:xfrm>
            <a:off x="4419210" y="3372605"/>
            <a:ext cx="2558796" cy="787481"/>
          </a:xfrm>
          <a:prstGeom prst="curvedConnector3">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87 Conector curvado"/>
          <p:cNvCxnSpPr>
            <a:stCxn id="78" idx="3"/>
            <a:endCxn id="85" idx="0"/>
          </p:cNvCxnSpPr>
          <p:nvPr/>
        </p:nvCxnSpPr>
        <p:spPr>
          <a:xfrm flipH="1">
            <a:off x="3813420" y="3372605"/>
            <a:ext cx="605790" cy="1558418"/>
          </a:xfrm>
          <a:prstGeom prst="curvedConnector4">
            <a:avLst>
              <a:gd name="adj1" fmla="val -37736"/>
              <a:gd name="adj2" fmla="val 5321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0" name="Picture 4" descr="Resultado de imagen para regist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902" y="4931023"/>
            <a:ext cx="2530392" cy="138800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Resultado de imagen para pa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639" y="2068303"/>
            <a:ext cx="2523591" cy="13922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suspensiÃ³n servic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2489" y="4560196"/>
            <a:ext cx="1375408" cy="1666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3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par>
                                <p:cTn id="13" presetID="10"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500"/>
                                        <p:tgtEl>
                                          <p:spTgt spid="9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500"/>
                                        <p:tgtEl>
                                          <p:spTgt spid="8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par>
                                <p:cTn id="27" presetID="10" presetClass="entr" presetSubtype="0" fill="hold" nodeType="with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childTnLst>
                                </p:cTn>
                              </p:par>
                              <p:par>
                                <p:cTn id="30" presetID="10"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500"/>
                                        <p:tgtEl>
                                          <p:spTgt spid="410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500"/>
                                        <p:tgtEl>
                                          <p:spTgt spid="8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500"/>
                                        <p:tgtEl>
                                          <p:spTgt spid="88"/>
                                        </p:tgtEl>
                                      </p:cBhvr>
                                    </p:animEffect>
                                  </p:childTnLst>
                                </p:cTn>
                              </p:par>
                              <p:par>
                                <p:cTn id="47" presetID="10" presetClass="entr" presetSubtype="0"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MONITOREO Y CONTROL</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34</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
        <p:nvSpPr>
          <p:cNvPr id="13" name="AutoShape 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grpSp>
        <p:nvGrpSpPr>
          <p:cNvPr id="27" name="26 Grupo"/>
          <p:cNvGrpSpPr/>
          <p:nvPr/>
        </p:nvGrpSpPr>
        <p:grpSpPr>
          <a:xfrm>
            <a:off x="972481" y="1663092"/>
            <a:ext cx="6944885" cy="1122306"/>
            <a:chOff x="0" y="775633"/>
            <a:chExt cx="6270181" cy="1122306"/>
          </a:xfrm>
        </p:grpSpPr>
        <p:sp>
          <p:nvSpPr>
            <p:cNvPr id="28" name="27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28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000" b="1" dirty="0" smtClean="0"/>
                <a:t>Metodología SUNASS de Cálculo de Pago Adicional</a:t>
              </a:r>
            </a:p>
            <a:p>
              <a:pPr marL="228600" lvl="1" indent="-228600" algn="l" defTabSz="1066800">
                <a:lnSpc>
                  <a:spcPct val="90000"/>
                </a:lnSpc>
                <a:spcBef>
                  <a:spcPct val="0"/>
                </a:spcBef>
                <a:spcAft>
                  <a:spcPct val="15000"/>
                </a:spcAft>
                <a:buChar char="••"/>
              </a:pPr>
              <a:r>
                <a:rPr lang="es-PE" sz="2000" b="1" dirty="0" smtClean="0"/>
                <a:t>Detalle de cobros en la Boleta de Pago.</a:t>
              </a:r>
            </a:p>
            <a:p>
              <a:pPr marL="228600" lvl="1" indent="-228600" algn="l" defTabSz="1066800">
                <a:lnSpc>
                  <a:spcPct val="90000"/>
                </a:lnSpc>
                <a:spcBef>
                  <a:spcPct val="0"/>
                </a:spcBef>
                <a:spcAft>
                  <a:spcPct val="15000"/>
                </a:spcAft>
                <a:buChar char="••"/>
              </a:pPr>
              <a:endParaRPr lang="es-PE" sz="2000" b="1" dirty="0" smtClean="0"/>
            </a:p>
          </p:txBody>
        </p:sp>
      </p:grpSp>
      <p:grpSp>
        <p:nvGrpSpPr>
          <p:cNvPr id="24" name="23 Grupo"/>
          <p:cNvGrpSpPr/>
          <p:nvPr/>
        </p:nvGrpSpPr>
        <p:grpSpPr>
          <a:xfrm>
            <a:off x="1176359" y="1425889"/>
            <a:ext cx="6493251" cy="585247"/>
            <a:chOff x="180114" y="479555"/>
            <a:chExt cx="5862424" cy="643772"/>
          </a:xfrm>
          <a:solidFill>
            <a:schemeClr val="accent3">
              <a:lumMod val="75000"/>
            </a:schemeClr>
          </a:solidFill>
        </p:grpSpPr>
        <p:sp>
          <p:nvSpPr>
            <p:cNvPr id="25" name="2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2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200" b="1" dirty="0" smtClean="0"/>
                <a:t>Pago Adicional</a:t>
              </a:r>
              <a:endParaRPr lang="es-PE" sz="2200" b="1" kern="1200" dirty="0"/>
            </a:p>
          </p:txBody>
        </p:sp>
      </p:grpSp>
      <p:grpSp>
        <p:nvGrpSpPr>
          <p:cNvPr id="31" name="30 Grupo"/>
          <p:cNvGrpSpPr/>
          <p:nvPr/>
        </p:nvGrpSpPr>
        <p:grpSpPr>
          <a:xfrm>
            <a:off x="972480" y="3173234"/>
            <a:ext cx="6944885" cy="1122306"/>
            <a:chOff x="0" y="775633"/>
            <a:chExt cx="6270181" cy="1122306"/>
          </a:xfrm>
        </p:grpSpPr>
        <p:sp>
          <p:nvSpPr>
            <p:cNvPr id="32" name="31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32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000" b="1" dirty="0" smtClean="0"/>
                <a:t>Procedimiento de Cierre y Reapertura de Servicio.</a:t>
              </a:r>
            </a:p>
            <a:p>
              <a:pPr marL="228600" lvl="1" indent="-228600" algn="l" defTabSz="1066800">
                <a:lnSpc>
                  <a:spcPct val="90000"/>
                </a:lnSpc>
                <a:spcBef>
                  <a:spcPct val="0"/>
                </a:spcBef>
                <a:spcAft>
                  <a:spcPct val="15000"/>
                </a:spcAft>
                <a:buChar char="••"/>
              </a:pPr>
              <a:r>
                <a:rPr lang="es-PE" sz="2000" b="1" kern="1200" dirty="0" smtClean="0"/>
                <a:t>Evaluar plazo adicional de solicitarse (1° vez).</a:t>
              </a:r>
              <a:endParaRPr lang="es-PE" sz="2000" b="1" kern="1200" dirty="0"/>
            </a:p>
          </p:txBody>
        </p:sp>
      </p:grpSp>
      <p:grpSp>
        <p:nvGrpSpPr>
          <p:cNvPr id="34" name="33 Grupo"/>
          <p:cNvGrpSpPr/>
          <p:nvPr/>
        </p:nvGrpSpPr>
        <p:grpSpPr>
          <a:xfrm>
            <a:off x="1176359" y="2936031"/>
            <a:ext cx="6493251" cy="585247"/>
            <a:chOff x="180114" y="479555"/>
            <a:chExt cx="5862424" cy="643772"/>
          </a:xfrm>
          <a:solidFill>
            <a:schemeClr val="accent2">
              <a:lumMod val="75000"/>
            </a:schemeClr>
          </a:solidFill>
        </p:grpSpPr>
        <p:sp>
          <p:nvSpPr>
            <p:cNvPr id="35" name="3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3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200" b="1" dirty="0" smtClean="0"/>
                <a:t>Suspensión del Servicio de Alcantarillado</a:t>
              </a:r>
              <a:endParaRPr lang="es-PE" sz="2200" b="1" kern="1200" dirty="0"/>
            </a:p>
          </p:txBody>
        </p:sp>
      </p:grpSp>
      <p:grpSp>
        <p:nvGrpSpPr>
          <p:cNvPr id="37" name="36 Grupo"/>
          <p:cNvGrpSpPr/>
          <p:nvPr/>
        </p:nvGrpSpPr>
        <p:grpSpPr>
          <a:xfrm>
            <a:off x="986336" y="4679555"/>
            <a:ext cx="6931029" cy="1122306"/>
            <a:chOff x="0" y="775633"/>
            <a:chExt cx="6270181" cy="1122306"/>
          </a:xfrm>
        </p:grpSpPr>
        <p:sp>
          <p:nvSpPr>
            <p:cNvPr id="38" name="37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38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000" b="1" dirty="0" smtClean="0"/>
                <a:t>De existir cumplimientos de parámetros, sólo se actualiza el registro. </a:t>
              </a:r>
              <a:endParaRPr lang="es-PE" sz="2000" b="1" kern="1200" dirty="0"/>
            </a:p>
          </p:txBody>
        </p:sp>
      </p:grpSp>
      <p:grpSp>
        <p:nvGrpSpPr>
          <p:cNvPr id="40" name="39 Grupo"/>
          <p:cNvGrpSpPr/>
          <p:nvPr/>
        </p:nvGrpSpPr>
        <p:grpSpPr>
          <a:xfrm>
            <a:off x="1190215" y="4442352"/>
            <a:ext cx="6480296" cy="585247"/>
            <a:chOff x="180114" y="479555"/>
            <a:chExt cx="5862424" cy="643772"/>
          </a:xfrm>
          <a:solidFill>
            <a:schemeClr val="accent4"/>
          </a:solidFill>
        </p:grpSpPr>
        <p:sp>
          <p:nvSpPr>
            <p:cNvPr id="41" name="40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41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l" defTabSz="1066800">
                <a:lnSpc>
                  <a:spcPct val="90000"/>
                </a:lnSpc>
                <a:spcBef>
                  <a:spcPct val="0"/>
                </a:spcBef>
                <a:spcAft>
                  <a:spcPct val="35000"/>
                </a:spcAft>
              </a:pPr>
              <a:r>
                <a:rPr lang="es-PE" sz="2200" b="1" dirty="0" smtClean="0"/>
                <a:t>Actualización del Registro </a:t>
              </a:r>
              <a:endParaRPr lang="es-PE" sz="2200" b="1" kern="1200" dirty="0"/>
            </a:p>
          </p:txBody>
        </p:sp>
      </p:grpSp>
      <p:pic>
        <p:nvPicPr>
          <p:cNvPr id="46" name="Picture 4" descr="Resultado de imagen para regist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133" y="4426355"/>
            <a:ext cx="2894777" cy="15878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Resultado de imagen para pa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132" y="1247721"/>
            <a:ext cx="2887978" cy="15933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Resultado de imagen para suspensiÃ³n servi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3544" y="2566183"/>
            <a:ext cx="1600766" cy="193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9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35</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aphicFrame>
        <p:nvGraphicFramePr>
          <p:cNvPr id="21" name="20 Diagrama"/>
          <p:cNvGraphicFramePr/>
          <p:nvPr>
            <p:extLst>
              <p:ext uri="{D42A27DB-BD31-4B8C-83A1-F6EECF244321}">
                <p14:modId xmlns:p14="http://schemas.microsoft.com/office/powerpoint/2010/main" val="1716002210"/>
              </p:ext>
            </p:extLst>
          </p:nvPr>
        </p:nvGraphicFramePr>
        <p:xfrm>
          <a:off x="2143435" y="72581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21 Rectángulo redondeado"/>
          <p:cNvSpPr/>
          <p:nvPr/>
        </p:nvSpPr>
        <p:spPr>
          <a:xfrm>
            <a:off x="3267697" y="1473957"/>
            <a:ext cx="2115403"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Declaración Jurada</a:t>
            </a:r>
            <a:endParaRPr lang="es-PE" dirty="0"/>
          </a:p>
        </p:txBody>
      </p:sp>
      <p:sp>
        <p:nvSpPr>
          <p:cNvPr id="24" name="23 Rectángulo redondeado"/>
          <p:cNvSpPr/>
          <p:nvPr/>
        </p:nvSpPr>
        <p:spPr>
          <a:xfrm>
            <a:off x="4017593" y="799398"/>
            <a:ext cx="1444849"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Notificación</a:t>
            </a:r>
            <a:endParaRPr lang="es-PE" dirty="0"/>
          </a:p>
        </p:txBody>
      </p:sp>
      <p:sp>
        <p:nvSpPr>
          <p:cNvPr id="25" name="24 Rectángulo redondeado"/>
          <p:cNvSpPr/>
          <p:nvPr/>
        </p:nvSpPr>
        <p:spPr>
          <a:xfrm>
            <a:off x="8911444" y="2854656"/>
            <a:ext cx="158933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Pago Adicional</a:t>
            </a:r>
            <a:endParaRPr lang="es-PE" dirty="0"/>
          </a:p>
        </p:txBody>
      </p:sp>
      <p:sp>
        <p:nvSpPr>
          <p:cNvPr id="26" name="25 Rectángulo redondeado"/>
          <p:cNvSpPr/>
          <p:nvPr/>
        </p:nvSpPr>
        <p:spPr>
          <a:xfrm>
            <a:off x="8911444" y="3691719"/>
            <a:ext cx="2321941"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Suspensión del Servicio</a:t>
            </a:r>
            <a:endParaRPr lang="es-PE" dirty="0"/>
          </a:p>
        </p:txBody>
      </p:sp>
      <p:sp>
        <p:nvSpPr>
          <p:cNvPr id="27" name="26 Rectángulo redondeado"/>
          <p:cNvSpPr/>
          <p:nvPr/>
        </p:nvSpPr>
        <p:spPr>
          <a:xfrm>
            <a:off x="3795224" y="5149751"/>
            <a:ext cx="1589334" cy="354842"/>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Acta de TMI</a:t>
            </a:r>
            <a:endParaRPr lang="es-PE" dirty="0"/>
          </a:p>
        </p:txBody>
      </p:sp>
      <p:sp>
        <p:nvSpPr>
          <p:cNvPr id="28" name="27 Rectángulo redondeado"/>
          <p:cNvSpPr/>
          <p:nvPr/>
        </p:nvSpPr>
        <p:spPr>
          <a:xfrm>
            <a:off x="1110033" y="3320955"/>
            <a:ext cx="2326943"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Formato de Reclamos</a:t>
            </a:r>
            <a:endParaRPr lang="es-PE" dirty="0"/>
          </a:p>
        </p:txBody>
      </p:sp>
      <p:sp>
        <p:nvSpPr>
          <p:cNvPr id="29" name="28 Rectángulo redondeado"/>
          <p:cNvSpPr/>
          <p:nvPr/>
        </p:nvSpPr>
        <p:spPr>
          <a:xfrm>
            <a:off x="7022831" y="5286225"/>
            <a:ext cx="2750306" cy="354842"/>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Resultados de  Laboratorio</a:t>
            </a:r>
            <a:endParaRPr lang="es-PE" dirty="0"/>
          </a:p>
        </p:txBody>
      </p:sp>
      <p:sp>
        <p:nvSpPr>
          <p:cNvPr id="31" name="30 Rectángulo redondeado"/>
          <p:cNvSpPr/>
          <p:nvPr/>
        </p:nvSpPr>
        <p:spPr>
          <a:xfrm>
            <a:off x="7021917" y="1181535"/>
            <a:ext cx="192309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Registro de Oficio</a:t>
            </a:r>
            <a:endParaRPr lang="es-PE" dirty="0"/>
          </a:p>
        </p:txBody>
      </p:sp>
      <p:pic>
        <p:nvPicPr>
          <p:cNvPr id="47119" name="Picture 15" descr="Imagen relacionada"/>
          <p:cNvPicPr>
            <a:picLocks noChangeAspect="1" noChangeArrowheads="1"/>
          </p:cNvPicPr>
          <p:nvPr/>
        </p:nvPicPr>
        <p:blipFill>
          <a:blip r:embed="rId8">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flipH="1">
            <a:off x="312200" y="3729560"/>
            <a:ext cx="2185339" cy="322038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17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9" name="18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0"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Tree>
    <p:extLst>
      <p:ext uri="{BB962C8B-B14F-4D97-AF65-F5344CB8AC3E}">
        <p14:creationId xmlns:p14="http://schemas.microsoft.com/office/powerpoint/2010/main" val="34681538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489265"/>
            <a:ext cx="12192000" cy="591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TOMA DE MUESTRA INOPINADA</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36</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4"/>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4"/>
          <a:srcRect l="77905" t="18860" r="14382" b="73078"/>
          <a:stretch/>
        </p:blipFill>
        <p:spPr>
          <a:xfrm>
            <a:off x="10756869" y="-5931"/>
            <a:ext cx="1434562" cy="450032"/>
          </a:xfrm>
          <a:prstGeom prst="rect">
            <a:avLst/>
          </a:prstGeom>
        </p:spPr>
      </p:pic>
      <p:grpSp>
        <p:nvGrpSpPr>
          <p:cNvPr id="13" name="12 Grupo"/>
          <p:cNvGrpSpPr/>
          <p:nvPr/>
        </p:nvGrpSpPr>
        <p:grpSpPr>
          <a:xfrm>
            <a:off x="2638735" y="1414982"/>
            <a:ext cx="2037023" cy="1425850"/>
            <a:chOff x="2381" y="38033"/>
            <a:chExt cx="2037023" cy="1425850"/>
          </a:xfrm>
          <a:solidFill>
            <a:schemeClr val="accent3">
              <a:lumMod val="75000"/>
            </a:schemeClr>
          </a:solidFill>
          <a:scene3d>
            <a:camera prst="orthographicFront">
              <a:rot lat="0" lon="0" rev="0"/>
            </a:camera>
            <a:lightRig rig="contrasting" dir="t">
              <a:rot lat="0" lon="0" rev="7800000"/>
            </a:lightRig>
          </a:scene3d>
        </p:grpSpPr>
        <p:sp>
          <p:nvSpPr>
            <p:cNvPr id="21" name="20 Rectángulo redondeado"/>
            <p:cNvSpPr/>
            <p:nvPr/>
          </p:nvSpPr>
          <p:spPr>
            <a:xfrm>
              <a:off x="2381" y="38033"/>
              <a:ext cx="2037023" cy="1425850"/>
            </a:xfrm>
            <a:prstGeom prst="roundRect">
              <a:avLst>
                <a:gd name="adj" fmla="val 16670"/>
              </a:avLst>
            </a:prstGeom>
            <a:grp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21 Rectángulo"/>
            <p:cNvSpPr/>
            <p:nvPr/>
          </p:nvSpPr>
          <p:spPr>
            <a:xfrm>
              <a:off x="71998" y="107650"/>
              <a:ext cx="1897789" cy="1286616"/>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500" b="1" kern="1200" dirty="0" smtClean="0"/>
                <a:t>Toma de Muestra</a:t>
              </a:r>
              <a:endParaRPr lang="es-PE" sz="2500" b="1" kern="1200" dirty="0"/>
            </a:p>
          </p:txBody>
        </p:sp>
      </p:grpSp>
      <p:grpSp>
        <p:nvGrpSpPr>
          <p:cNvPr id="15" name="14 Grupo"/>
          <p:cNvGrpSpPr/>
          <p:nvPr/>
        </p:nvGrpSpPr>
        <p:grpSpPr>
          <a:xfrm>
            <a:off x="1141336" y="3016682"/>
            <a:ext cx="2037023" cy="1425850"/>
            <a:chOff x="2244534" y="1639733"/>
            <a:chExt cx="2037023" cy="1425850"/>
          </a:xfrm>
          <a:solidFill>
            <a:schemeClr val="accent3">
              <a:lumMod val="75000"/>
            </a:schemeClr>
          </a:solidFill>
          <a:scene3d>
            <a:camera prst="orthographicFront">
              <a:rot lat="0" lon="0" rev="0"/>
            </a:camera>
            <a:lightRig rig="contrasting" dir="t">
              <a:rot lat="0" lon="0" rev="7800000"/>
            </a:lightRig>
          </a:scene3d>
        </p:grpSpPr>
        <p:sp>
          <p:nvSpPr>
            <p:cNvPr id="19" name="18 Rectángulo redondeado"/>
            <p:cNvSpPr/>
            <p:nvPr/>
          </p:nvSpPr>
          <p:spPr>
            <a:xfrm>
              <a:off x="2244534" y="1639733"/>
              <a:ext cx="2037023" cy="1425850"/>
            </a:xfrm>
            <a:prstGeom prst="roundRect">
              <a:avLst>
                <a:gd name="adj" fmla="val 16670"/>
              </a:avLst>
            </a:prstGeom>
            <a:grp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19 Rectángulo"/>
            <p:cNvSpPr/>
            <p:nvPr/>
          </p:nvSpPr>
          <p:spPr>
            <a:xfrm>
              <a:off x="2314151" y="1709350"/>
              <a:ext cx="1897789" cy="1286616"/>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600" b="1" kern="1200" dirty="0" smtClean="0"/>
                <a:t>Resultados</a:t>
              </a:r>
              <a:endParaRPr lang="es-PE" sz="2600" b="1" kern="1200" dirty="0"/>
            </a:p>
          </p:txBody>
        </p:sp>
      </p:grpSp>
      <p:grpSp>
        <p:nvGrpSpPr>
          <p:cNvPr id="16" name="15 Grupo"/>
          <p:cNvGrpSpPr/>
          <p:nvPr/>
        </p:nvGrpSpPr>
        <p:grpSpPr>
          <a:xfrm>
            <a:off x="2550961" y="4618383"/>
            <a:ext cx="2037023" cy="1425850"/>
            <a:chOff x="4486687" y="3241434"/>
            <a:chExt cx="2037023" cy="1425850"/>
          </a:xfrm>
          <a:solidFill>
            <a:schemeClr val="accent3">
              <a:lumMod val="75000"/>
            </a:schemeClr>
          </a:solidFill>
          <a:scene3d>
            <a:camera prst="orthographicFront">
              <a:rot lat="0" lon="0" rev="0"/>
            </a:camera>
            <a:lightRig rig="contrasting" dir="t">
              <a:rot lat="0" lon="0" rev="7800000"/>
            </a:lightRig>
          </a:scene3d>
        </p:grpSpPr>
        <p:sp>
          <p:nvSpPr>
            <p:cNvPr id="17" name="16 Rectángulo redondeado"/>
            <p:cNvSpPr/>
            <p:nvPr/>
          </p:nvSpPr>
          <p:spPr>
            <a:xfrm>
              <a:off x="4486687" y="3241434"/>
              <a:ext cx="2037023" cy="1425850"/>
            </a:xfrm>
            <a:prstGeom prst="roundRect">
              <a:avLst>
                <a:gd name="adj" fmla="val 16670"/>
              </a:avLst>
            </a:prstGeom>
            <a:grp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17 Rectángulo"/>
            <p:cNvSpPr/>
            <p:nvPr/>
          </p:nvSpPr>
          <p:spPr>
            <a:xfrm>
              <a:off x="4556304" y="3311051"/>
              <a:ext cx="1897789" cy="1286616"/>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600" b="1" kern="1200" dirty="0" smtClean="0"/>
                <a:t>Control y Monitoreo </a:t>
              </a:r>
              <a:endParaRPr lang="es-PE" sz="2600" b="1" kern="1200" dirty="0"/>
            </a:p>
          </p:txBody>
        </p:sp>
      </p:grpSp>
      <p:grpSp>
        <p:nvGrpSpPr>
          <p:cNvPr id="23" name="22 Grupo"/>
          <p:cNvGrpSpPr/>
          <p:nvPr/>
        </p:nvGrpSpPr>
        <p:grpSpPr>
          <a:xfrm>
            <a:off x="4675758" y="1548932"/>
            <a:ext cx="3478552" cy="1157949"/>
            <a:chOff x="3452807" y="163596"/>
            <a:chExt cx="1495186" cy="1157949"/>
          </a:xfrm>
        </p:grpSpPr>
        <p:sp>
          <p:nvSpPr>
            <p:cNvPr id="24" name="23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24 Rectángulo"/>
            <p:cNvSpPr/>
            <p:nvPr/>
          </p:nvSpPr>
          <p:spPr>
            <a:xfrm>
              <a:off x="3459368" y="163596"/>
              <a:ext cx="1488625" cy="1157949"/>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algn="l" defTabSz="889000">
                <a:lnSpc>
                  <a:spcPct val="90000"/>
                </a:lnSpc>
                <a:spcBef>
                  <a:spcPct val="0"/>
                </a:spcBef>
                <a:spcAft>
                  <a:spcPct val="15000"/>
                </a:spcAft>
              </a:pPr>
              <a:r>
                <a:rPr lang="es-PE" sz="1900" b="1" kern="1200" dirty="0" smtClean="0"/>
                <a:t>- Realizado por el Laboratorio, en</a:t>
              </a:r>
              <a:r>
                <a:rPr lang="es-PE" sz="1900" b="1" dirty="0" smtClean="0"/>
                <a:t> compañía de la EPS ILO.</a:t>
              </a:r>
            </a:p>
            <a:p>
              <a:pPr marL="0" lvl="1" algn="l" defTabSz="889000">
                <a:lnSpc>
                  <a:spcPct val="90000"/>
                </a:lnSpc>
                <a:spcBef>
                  <a:spcPct val="0"/>
                </a:spcBef>
                <a:spcAft>
                  <a:spcPct val="15000"/>
                </a:spcAft>
              </a:pPr>
              <a:r>
                <a:rPr lang="es-PE" sz="1900" b="1" kern="1200" dirty="0" smtClean="0"/>
                <a:t>- Acta de Toma de Muestra. </a:t>
              </a:r>
            </a:p>
          </p:txBody>
        </p:sp>
      </p:grpSp>
      <p:grpSp>
        <p:nvGrpSpPr>
          <p:cNvPr id="26" name="25 Grupo"/>
          <p:cNvGrpSpPr/>
          <p:nvPr/>
        </p:nvGrpSpPr>
        <p:grpSpPr>
          <a:xfrm>
            <a:off x="3180146" y="3150632"/>
            <a:ext cx="3463288" cy="1157949"/>
            <a:chOff x="3452807" y="163596"/>
            <a:chExt cx="1488625" cy="1157949"/>
          </a:xfrm>
        </p:grpSpPr>
        <p:sp>
          <p:nvSpPr>
            <p:cNvPr id="27" name="26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27 Rectángulo"/>
            <p:cNvSpPr/>
            <p:nvPr/>
          </p:nvSpPr>
          <p:spPr>
            <a:xfrm>
              <a:off x="3452807" y="163596"/>
              <a:ext cx="1426675" cy="1157949"/>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algn="l" defTabSz="889000">
                <a:lnSpc>
                  <a:spcPct val="90000"/>
                </a:lnSpc>
                <a:spcBef>
                  <a:spcPct val="0"/>
                </a:spcBef>
                <a:spcAft>
                  <a:spcPct val="15000"/>
                </a:spcAft>
              </a:pPr>
              <a:r>
                <a:rPr lang="es-PE" sz="1900" b="1" dirty="0" smtClean="0"/>
                <a:t>- Entregado por el Laboratorio a la EPS ILO.</a:t>
              </a:r>
              <a:endParaRPr lang="es-PE" sz="1900" b="1" kern="1200" dirty="0" smtClean="0"/>
            </a:p>
            <a:p>
              <a:pPr marL="0" lvl="1" algn="l" defTabSz="889000">
                <a:lnSpc>
                  <a:spcPct val="90000"/>
                </a:lnSpc>
                <a:spcBef>
                  <a:spcPct val="0"/>
                </a:spcBef>
                <a:spcAft>
                  <a:spcPct val="15000"/>
                </a:spcAft>
              </a:pPr>
              <a:r>
                <a:rPr lang="es-PE" sz="1900" b="1" kern="1200" dirty="0" smtClean="0"/>
                <a:t>- Contiene información de </a:t>
              </a:r>
              <a:r>
                <a:rPr lang="es-PE" sz="1900" b="1" dirty="0"/>
                <a:t>p</a:t>
              </a:r>
              <a:r>
                <a:rPr lang="es-PE" sz="1900" b="1" kern="1200" dirty="0" smtClean="0"/>
                <a:t>arámetros solicitados.</a:t>
              </a:r>
              <a:endParaRPr lang="es-PE" sz="1900" b="1" kern="1200" dirty="0"/>
            </a:p>
          </p:txBody>
        </p:sp>
      </p:grpSp>
      <p:grpSp>
        <p:nvGrpSpPr>
          <p:cNvPr id="30" name="29 Grupo"/>
          <p:cNvGrpSpPr/>
          <p:nvPr/>
        </p:nvGrpSpPr>
        <p:grpSpPr>
          <a:xfrm>
            <a:off x="4593455" y="4760382"/>
            <a:ext cx="4205842" cy="1136674"/>
            <a:chOff x="3447385" y="87667"/>
            <a:chExt cx="1494047" cy="1319403"/>
          </a:xfrm>
        </p:grpSpPr>
        <p:sp>
          <p:nvSpPr>
            <p:cNvPr id="31" name="30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31 Rectángulo"/>
            <p:cNvSpPr/>
            <p:nvPr/>
          </p:nvSpPr>
          <p:spPr>
            <a:xfrm>
              <a:off x="3447385" y="87667"/>
              <a:ext cx="1230275" cy="1319403"/>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defTabSz="889000">
                <a:lnSpc>
                  <a:spcPct val="90000"/>
                </a:lnSpc>
                <a:spcBef>
                  <a:spcPct val="0"/>
                </a:spcBef>
                <a:spcAft>
                  <a:spcPct val="15000"/>
                </a:spcAft>
              </a:pPr>
              <a:r>
                <a:rPr lang="es-PE" sz="1900" b="1" dirty="0" smtClean="0"/>
                <a:t>- Realizado </a:t>
              </a:r>
              <a:r>
                <a:rPr lang="es-PE" sz="1900" b="1" dirty="0"/>
                <a:t>por la EPS ILO.</a:t>
              </a:r>
            </a:p>
            <a:p>
              <a:pPr marL="0" lvl="1" defTabSz="889000">
                <a:lnSpc>
                  <a:spcPct val="90000"/>
                </a:lnSpc>
                <a:spcBef>
                  <a:spcPct val="0"/>
                </a:spcBef>
                <a:spcAft>
                  <a:spcPct val="15000"/>
                </a:spcAft>
              </a:pPr>
              <a:r>
                <a:rPr lang="es-PE" sz="1900" b="1" dirty="0" smtClean="0"/>
                <a:t>- Revisión de resultados y determinación de excesos.</a:t>
              </a:r>
              <a:endParaRPr lang="es-PE" sz="1900" b="1" dirty="0"/>
            </a:p>
          </p:txBody>
        </p:sp>
      </p:grpSp>
      <p:sp>
        <p:nvSpPr>
          <p:cNvPr id="40" name="39 Flecha curvada hacia arriba"/>
          <p:cNvSpPr/>
          <p:nvPr/>
        </p:nvSpPr>
        <p:spPr>
          <a:xfrm rot="7633383">
            <a:off x="498014" y="1841451"/>
            <a:ext cx="2455761" cy="704854"/>
          </a:xfrm>
          <a:prstGeom prst="curvedUp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41" name="40 Flecha curvada hacia arriba"/>
          <p:cNvSpPr/>
          <p:nvPr/>
        </p:nvSpPr>
        <p:spPr>
          <a:xfrm rot="2579715">
            <a:off x="631263" y="5021583"/>
            <a:ext cx="2316019" cy="646108"/>
          </a:xfrm>
          <a:prstGeom prst="curvedUp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nvGrpSpPr>
          <p:cNvPr id="56" name="55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57" name="56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58"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pic>
        <p:nvPicPr>
          <p:cNvPr id="66564" name="Picture 4" descr="Resultado de imagen para alcantarillado laborator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831" y="1138505"/>
            <a:ext cx="1589888" cy="1685282"/>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descr="Resultado de imagen para resultad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1963" y="4760382"/>
            <a:ext cx="2643902" cy="1586341"/>
          </a:xfrm>
          <a:prstGeom prst="rect">
            <a:avLst/>
          </a:prstGeom>
          <a:noFill/>
          <a:extLst>
            <a:ext uri="{909E8E84-426E-40DD-AFC4-6F175D3DCCD1}">
              <a14:hiddenFill xmlns:a14="http://schemas.microsoft.com/office/drawing/2010/main">
                <a:solidFill>
                  <a:srgbClr val="FFFFFF"/>
                </a:solidFill>
              </a14:hiddenFill>
            </a:ext>
          </a:extLst>
        </p:spPr>
      </p:pic>
      <p:pic>
        <p:nvPicPr>
          <p:cNvPr id="66568" name="Picture 8" descr="Resultado de imagen para resultad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3440" y="2916897"/>
            <a:ext cx="2541180" cy="170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82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6564"/>
                                        </p:tgtEl>
                                        <p:attrNameLst>
                                          <p:attrName>style.visibility</p:attrName>
                                        </p:attrNameLst>
                                      </p:cBhvr>
                                      <p:to>
                                        <p:strVal val="visible"/>
                                      </p:to>
                                    </p:set>
                                    <p:animEffect transition="in" filter="fade">
                                      <p:cBhvr>
                                        <p:cTn id="10" dur="500"/>
                                        <p:tgtEl>
                                          <p:spTgt spid="665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66568"/>
                                        </p:tgtEl>
                                        <p:attrNameLst>
                                          <p:attrName>style.visibility</p:attrName>
                                        </p:attrNameLst>
                                      </p:cBhvr>
                                      <p:to>
                                        <p:strVal val="visible"/>
                                      </p:to>
                                    </p:set>
                                    <p:animEffect transition="in" filter="fade">
                                      <p:cBhvr>
                                        <p:cTn id="21" dur="500"/>
                                        <p:tgtEl>
                                          <p:spTgt spid="665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nodeType="withEffect">
                                  <p:stCondLst>
                                    <p:cond delay="0"/>
                                  </p:stCondLst>
                                  <p:childTnLst>
                                    <p:set>
                                      <p:cBhvr>
                                        <p:cTn id="28" dur="1" fill="hold">
                                          <p:stCondLst>
                                            <p:cond delay="0"/>
                                          </p:stCondLst>
                                        </p:cTn>
                                        <p:tgtEl>
                                          <p:spTgt spid="66566"/>
                                        </p:tgtEl>
                                        <p:attrNameLst>
                                          <p:attrName>style.visibility</p:attrName>
                                        </p:attrNameLst>
                                      </p:cBhvr>
                                      <p:to>
                                        <p:strVal val="visible"/>
                                      </p:to>
                                    </p:set>
                                    <p:animEffect transition="in" filter="fade">
                                      <p:cBhvr>
                                        <p:cTn id="29" dur="500"/>
                                        <p:tgtEl>
                                          <p:spTgt spid="6656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TOMA DE MUESTRA INOPINADA</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37</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
        <p:nvSpPr>
          <p:cNvPr id="13" name="AutoShape 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grpSp>
        <p:nvGrpSpPr>
          <p:cNvPr id="27" name="26 Grupo"/>
          <p:cNvGrpSpPr/>
          <p:nvPr/>
        </p:nvGrpSpPr>
        <p:grpSpPr>
          <a:xfrm>
            <a:off x="972482" y="1581204"/>
            <a:ext cx="7379948" cy="1653314"/>
            <a:chOff x="0" y="775633"/>
            <a:chExt cx="6270181" cy="1122306"/>
          </a:xfrm>
        </p:grpSpPr>
        <p:sp>
          <p:nvSpPr>
            <p:cNvPr id="28" name="27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28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000" b="1" dirty="0" smtClean="0"/>
                <a:t>Tiene la obligación de BRINDAR todas las FACILIDADES, y EVITAR distorsiones </a:t>
              </a:r>
              <a:r>
                <a:rPr lang="es-PE" sz="2000" b="1" dirty="0"/>
                <a:t>d</a:t>
              </a:r>
              <a:r>
                <a:rPr lang="es-PE" sz="2000" b="1" dirty="0" smtClean="0"/>
                <a:t>el ARND. </a:t>
              </a:r>
            </a:p>
            <a:p>
              <a:pPr marL="228600" lvl="1" indent="-228600" algn="l" defTabSz="1066800">
                <a:lnSpc>
                  <a:spcPct val="90000"/>
                </a:lnSpc>
                <a:spcBef>
                  <a:spcPct val="0"/>
                </a:spcBef>
                <a:spcAft>
                  <a:spcPct val="15000"/>
                </a:spcAft>
                <a:buChar char="••"/>
              </a:pPr>
              <a:r>
                <a:rPr lang="es-PE" sz="2000" b="1" dirty="0" smtClean="0"/>
                <a:t>Tiene derecho a presenciar la TMI, y de requerirlo, firmar el Acta de TMI, la no firma NO invalida el Acta.</a:t>
              </a:r>
            </a:p>
            <a:p>
              <a:pPr marL="228600" lvl="1" indent="-228600" algn="l" defTabSz="1066800">
                <a:lnSpc>
                  <a:spcPct val="90000"/>
                </a:lnSpc>
                <a:spcBef>
                  <a:spcPct val="0"/>
                </a:spcBef>
                <a:spcAft>
                  <a:spcPct val="15000"/>
                </a:spcAft>
                <a:buChar char="••"/>
              </a:pPr>
              <a:endParaRPr lang="es-PE" sz="2000" b="1" dirty="0" smtClean="0"/>
            </a:p>
          </p:txBody>
        </p:sp>
      </p:grpSp>
      <p:grpSp>
        <p:nvGrpSpPr>
          <p:cNvPr id="24" name="23 Grupo"/>
          <p:cNvGrpSpPr/>
          <p:nvPr/>
        </p:nvGrpSpPr>
        <p:grpSpPr>
          <a:xfrm>
            <a:off x="1176359" y="1344001"/>
            <a:ext cx="6493251" cy="585247"/>
            <a:chOff x="180114" y="479555"/>
            <a:chExt cx="5862424" cy="643772"/>
          </a:xfrm>
          <a:solidFill>
            <a:schemeClr val="accent3">
              <a:lumMod val="75000"/>
            </a:schemeClr>
          </a:solidFill>
        </p:grpSpPr>
        <p:sp>
          <p:nvSpPr>
            <p:cNvPr id="25" name="2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2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ctr" defTabSz="1066800">
                <a:lnSpc>
                  <a:spcPct val="90000"/>
                </a:lnSpc>
                <a:spcBef>
                  <a:spcPct val="0"/>
                </a:spcBef>
                <a:spcAft>
                  <a:spcPct val="35000"/>
                </a:spcAft>
              </a:pPr>
              <a:r>
                <a:rPr lang="es-PE" sz="2200" b="1" dirty="0" smtClean="0"/>
                <a:t>El </a:t>
              </a:r>
              <a:r>
                <a:rPr lang="es-PE" sz="2200" b="1" kern="1200" dirty="0" smtClean="0"/>
                <a:t>UND en la TMI</a:t>
              </a:r>
              <a:endParaRPr lang="es-PE" sz="2200" b="1" kern="1200" dirty="0"/>
            </a:p>
          </p:txBody>
        </p:sp>
      </p:grpSp>
      <p:grpSp>
        <p:nvGrpSpPr>
          <p:cNvPr id="31" name="30 Grupo"/>
          <p:cNvGrpSpPr/>
          <p:nvPr/>
        </p:nvGrpSpPr>
        <p:grpSpPr>
          <a:xfrm>
            <a:off x="3971370" y="3635191"/>
            <a:ext cx="7379948" cy="2435987"/>
            <a:chOff x="0" y="775633"/>
            <a:chExt cx="6270181" cy="1122306"/>
          </a:xfrm>
        </p:grpSpPr>
        <p:sp>
          <p:nvSpPr>
            <p:cNvPr id="32" name="31 Rectángulo"/>
            <p:cNvSpPr/>
            <p:nvPr/>
          </p:nvSpPr>
          <p:spPr>
            <a:xfrm>
              <a:off x="0" y="775633"/>
              <a:ext cx="6270181" cy="1122306"/>
            </a:xfrm>
            <a:prstGeom prst="rect">
              <a:avLst/>
            </a:prstGeom>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32 Rectángulo"/>
            <p:cNvSpPr/>
            <p:nvPr/>
          </p:nvSpPr>
          <p:spPr>
            <a:xfrm>
              <a:off x="0" y="775633"/>
              <a:ext cx="6270181" cy="1122306"/>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6636" tIns="416560" rIns="486636" bIns="170688" numCol="1" spcCol="1270" anchor="t" anchorCtr="0">
              <a:noAutofit/>
            </a:bodyPr>
            <a:lstStyle/>
            <a:p>
              <a:pPr marL="228600" lvl="1" indent="-228600" algn="l" defTabSz="1066800">
                <a:lnSpc>
                  <a:spcPct val="90000"/>
                </a:lnSpc>
                <a:spcBef>
                  <a:spcPct val="0"/>
                </a:spcBef>
                <a:spcAft>
                  <a:spcPct val="15000"/>
                </a:spcAft>
                <a:buChar char="••"/>
              </a:pPr>
              <a:r>
                <a:rPr lang="es-PE" sz="2000" b="1" dirty="0" smtClean="0"/>
                <a:t>DE EXCEDER algún parámetro evaluado, el gasto de la TMI será asumido por el UND en la siguiente boleta de pago. DE NO EXCEDER ningún parámetro, la EPS ILO asumirá todos los gastos.</a:t>
              </a:r>
            </a:p>
            <a:p>
              <a:pPr marL="228600" lvl="1" indent="-228600" algn="l" defTabSz="1066800">
                <a:lnSpc>
                  <a:spcPct val="90000"/>
                </a:lnSpc>
                <a:spcBef>
                  <a:spcPct val="0"/>
                </a:spcBef>
                <a:spcAft>
                  <a:spcPct val="15000"/>
                </a:spcAft>
                <a:buChar char="••"/>
              </a:pPr>
              <a:r>
                <a:rPr lang="es-PE" sz="2000" b="1" dirty="0" smtClean="0"/>
                <a:t>De exceder algún parámetro de Anexo 1, se procede al COBRO ADICIONAL; algún parámetro del Anexo 2, se procede a SUSPENDER EL SERVICIO.</a:t>
              </a:r>
            </a:p>
            <a:p>
              <a:pPr marL="228600" lvl="1" indent="-228600" algn="l" defTabSz="1066800">
                <a:lnSpc>
                  <a:spcPct val="90000"/>
                </a:lnSpc>
                <a:spcBef>
                  <a:spcPct val="0"/>
                </a:spcBef>
                <a:spcAft>
                  <a:spcPct val="15000"/>
                </a:spcAft>
                <a:buChar char="••"/>
              </a:pPr>
              <a:endParaRPr lang="es-PE" sz="2000" b="1" kern="1200" dirty="0"/>
            </a:p>
          </p:txBody>
        </p:sp>
      </p:grpSp>
      <p:grpSp>
        <p:nvGrpSpPr>
          <p:cNvPr id="34" name="33 Grupo"/>
          <p:cNvGrpSpPr/>
          <p:nvPr/>
        </p:nvGrpSpPr>
        <p:grpSpPr>
          <a:xfrm>
            <a:off x="4175248" y="3397989"/>
            <a:ext cx="6493251" cy="585247"/>
            <a:chOff x="180114" y="479555"/>
            <a:chExt cx="5862424" cy="643772"/>
          </a:xfrm>
          <a:solidFill>
            <a:schemeClr val="accent2">
              <a:lumMod val="75000"/>
            </a:schemeClr>
          </a:solidFill>
        </p:grpSpPr>
        <p:sp>
          <p:nvSpPr>
            <p:cNvPr id="35" name="34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35 Rectángulo"/>
            <p:cNvSpPr/>
            <p:nvPr/>
          </p:nvSpPr>
          <p:spPr>
            <a:xfrm>
              <a:off x="211540" y="510981"/>
              <a:ext cx="5799572" cy="580920"/>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ctr" defTabSz="1066800">
                <a:lnSpc>
                  <a:spcPct val="90000"/>
                </a:lnSpc>
                <a:spcBef>
                  <a:spcPct val="0"/>
                </a:spcBef>
                <a:spcAft>
                  <a:spcPct val="35000"/>
                </a:spcAft>
              </a:pPr>
              <a:r>
                <a:rPr lang="es-PE" sz="2200" b="1" kern="1200" dirty="0" smtClean="0"/>
                <a:t>Gastos de TMI y Control de Resultados</a:t>
              </a:r>
              <a:endParaRPr lang="es-PE" sz="2200" b="1" kern="1200" dirty="0"/>
            </a:p>
          </p:txBody>
        </p:sp>
      </p:grpSp>
      <p:pic>
        <p:nvPicPr>
          <p:cNvPr id="1028" name="Picture 4" descr="Resultado de imagen para gasto"/>
          <p:cNvPicPr>
            <a:picLocks noChangeAspect="1" noChangeArrowheads="1"/>
          </p:cNvPicPr>
          <p:nvPr/>
        </p:nvPicPr>
        <p:blipFill>
          <a:blip r:embed="rId3">
            <a:clrChange>
              <a:clrFrom>
                <a:srgbClr val="FCFCFE"/>
              </a:clrFrom>
              <a:clrTo>
                <a:srgbClr val="FCFCFE">
                  <a:alpha val="0"/>
                </a:srgbClr>
              </a:clrTo>
            </a:clrChange>
            <a:extLst>
              <a:ext uri="{28A0092B-C50C-407E-A947-70E740481C1C}">
                <a14:useLocalDpi xmlns:a14="http://schemas.microsoft.com/office/drawing/2010/main" val="0"/>
              </a:ext>
            </a:extLst>
          </a:blip>
          <a:srcRect/>
          <a:stretch>
            <a:fillRect/>
          </a:stretch>
        </p:blipFill>
        <p:spPr bwMode="auto">
          <a:xfrm>
            <a:off x="866692" y="2780711"/>
            <a:ext cx="3104678" cy="20724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decisiÃ³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7853"/>
          <a:stretch/>
        </p:blipFill>
        <p:spPr bwMode="auto">
          <a:xfrm>
            <a:off x="511014" y="4894128"/>
            <a:ext cx="3419412" cy="14826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n relacionad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9230" y="914356"/>
            <a:ext cx="2823976" cy="250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2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38</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aphicFrame>
        <p:nvGraphicFramePr>
          <p:cNvPr id="21" name="20 Diagrama"/>
          <p:cNvGraphicFramePr/>
          <p:nvPr>
            <p:extLst>
              <p:ext uri="{D42A27DB-BD31-4B8C-83A1-F6EECF244321}">
                <p14:modId xmlns:p14="http://schemas.microsoft.com/office/powerpoint/2010/main" val="950578768"/>
              </p:ext>
            </p:extLst>
          </p:nvPr>
        </p:nvGraphicFramePr>
        <p:xfrm>
          <a:off x="2143435" y="72581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21 Rectángulo redondeado"/>
          <p:cNvSpPr/>
          <p:nvPr/>
        </p:nvSpPr>
        <p:spPr>
          <a:xfrm>
            <a:off x="3267697" y="1473957"/>
            <a:ext cx="2115403"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Declaración Jurada</a:t>
            </a:r>
            <a:endParaRPr lang="es-PE" dirty="0"/>
          </a:p>
        </p:txBody>
      </p:sp>
      <p:sp>
        <p:nvSpPr>
          <p:cNvPr id="24" name="23 Rectángulo redondeado"/>
          <p:cNvSpPr/>
          <p:nvPr/>
        </p:nvSpPr>
        <p:spPr>
          <a:xfrm>
            <a:off x="4017593" y="799398"/>
            <a:ext cx="1444849"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Notificación</a:t>
            </a:r>
            <a:endParaRPr lang="es-PE" dirty="0"/>
          </a:p>
        </p:txBody>
      </p:sp>
      <p:sp>
        <p:nvSpPr>
          <p:cNvPr id="25" name="24 Rectángulo redondeado"/>
          <p:cNvSpPr/>
          <p:nvPr/>
        </p:nvSpPr>
        <p:spPr>
          <a:xfrm>
            <a:off x="8911444" y="2854656"/>
            <a:ext cx="158933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Pago Adicional</a:t>
            </a:r>
            <a:endParaRPr lang="es-PE" dirty="0"/>
          </a:p>
        </p:txBody>
      </p:sp>
      <p:sp>
        <p:nvSpPr>
          <p:cNvPr id="26" name="25 Rectángulo redondeado"/>
          <p:cNvSpPr/>
          <p:nvPr/>
        </p:nvSpPr>
        <p:spPr>
          <a:xfrm>
            <a:off x="8911444" y="3691719"/>
            <a:ext cx="2321941"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Suspensión del Servicio</a:t>
            </a:r>
            <a:endParaRPr lang="es-PE" dirty="0"/>
          </a:p>
        </p:txBody>
      </p:sp>
      <p:sp>
        <p:nvSpPr>
          <p:cNvPr id="27" name="26 Rectángulo redondeado"/>
          <p:cNvSpPr/>
          <p:nvPr/>
        </p:nvSpPr>
        <p:spPr>
          <a:xfrm>
            <a:off x="3795224" y="5149751"/>
            <a:ext cx="158933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Acta de TMI</a:t>
            </a:r>
            <a:endParaRPr lang="es-PE" dirty="0"/>
          </a:p>
        </p:txBody>
      </p:sp>
      <p:sp>
        <p:nvSpPr>
          <p:cNvPr id="28" name="27 Rectángulo redondeado"/>
          <p:cNvSpPr/>
          <p:nvPr/>
        </p:nvSpPr>
        <p:spPr>
          <a:xfrm>
            <a:off x="1110033" y="3320955"/>
            <a:ext cx="2326943" cy="354842"/>
          </a:xfrm>
          <a:prstGeom prst="roundRect">
            <a:avLst/>
          </a:prstGeom>
          <a:solidFill>
            <a:schemeClr val="accent3">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Formato de Reclamos</a:t>
            </a:r>
            <a:endParaRPr lang="es-PE" dirty="0"/>
          </a:p>
        </p:txBody>
      </p:sp>
      <p:sp>
        <p:nvSpPr>
          <p:cNvPr id="29" name="28 Rectángulo redondeado"/>
          <p:cNvSpPr/>
          <p:nvPr/>
        </p:nvSpPr>
        <p:spPr>
          <a:xfrm>
            <a:off x="7022831" y="5286225"/>
            <a:ext cx="2750306"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Resultados de  Laboratorio</a:t>
            </a:r>
            <a:endParaRPr lang="es-PE" dirty="0"/>
          </a:p>
        </p:txBody>
      </p:sp>
      <p:sp>
        <p:nvSpPr>
          <p:cNvPr id="31" name="30 Rectángulo redondeado"/>
          <p:cNvSpPr/>
          <p:nvPr/>
        </p:nvSpPr>
        <p:spPr>
          <a:xfrm>
            <a:off x="7021917" y="1181535"/>
            <a:ext cx="1923094" cy="354842"/>
          </a:xfrm>
          <a:prstGeom prst="round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t>Registro de Oficio</a:t>
            </a:r>
            <a:endParaRPr lang="es-PE" dirty="0"/>
          </a:p>
        </p:txBody>
      </p:sp>
      <p:pic>
        <p:nvPicPr>
          <p:cNvPr id="47119" name="Picture 15" descr="Imagen relacionada"/>
          <p:cNvPicPr>
            <a:picLocks noChangeAspect="1" noChangeArrowheads="1"/>
          </p:cNvPicPr>
          <p:nvPr/>
        </p:nvPicPr>
        <p:blipFill>
          <a:blip r:embed="rId8">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flipH="1">
            <a:off x="312200" y="3729560"/>
            <a:ext cx="2185339" cy="322038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17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9" name="18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0"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spTree>
    <p:extLst>
      <p:ext uri="{BB962C8B-B14F-4D97-AF65-F5344CB8AC3E}">
        <p14:creationId xmlns:p14="http://schemas.microsoft.com/office/powerpoint/2010/main" val="16622259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n relacionada"/>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b="18249"/>
          <a:stretch/>
        </p:blipFill>
        <p:spPr bwMode="auto">
          <a:xfrm>
            <a:off x="4433" y="488676"/>
            <a:ext cx="12188242" cy="5880342"/>
          </a:xfrm>
          <a:prstGeom prst="rect">
            <a:avLst/>
          </a:prstGeom>
          <a:noFill/>
          <a:extLst>
            <a:ext uri="{909E8E84-426E-40DD-AFC4-6F175D3DCCD1}">
              <a14:hiddenFill xmlns:a14="http://schemas.microsoft.com/office/drawing/2010/main">
                <a:solidFill>
                  <a:srgbClr val="FFFFFF"/>
                </a:solidFill>
              </a14:hiddenFill>
            </a:ext>
          </a:extLst>
        </p:spPr>
      </p:pic>
      <p:sp>
        <p:nvSpPr>
          <p:cNvPr id="73" name="72 Forma libre"/>
          <p:cNvSpPr/>
          <p:nvPr/>
        </p:nvSpPr>
        <p:spPr>
          <a:xfrm>
            <a:off x="95534" y="3611411"/>
            <a:ext cx="11764370" cy="2757608"/>
          </a:xfrm>
          <a:custGeom>
            <a:avLst/>
            <a:gdLst>
              <a:gd name="connsiteX0" fmla="*/ 95535 w 11764370"/>
              <a:gd name="connsiteY0" fmla="*/ 122830 h 2619777"/>
              <a:gd name="connsiteX1" fmla="*/ 95535 w 11764370"/>
              <a:gd name="connsiteY1" fmla="*/ 122830 h 2619777"/>
              <a:gd name="connsiteX2" fmla="*/ 245660 w 11764370"/>
              <a:gd name="connsiteY2" fmla="*/ 40943 h 2619777"/>
              <a:gd name="connsiteX3" fmla="*/ 286603 w 11764370"/>
              <a:gd name="connsiteY3" fmla="*/ 0 h 2619777"/>
              <a:gd name="connsiteX4" fmla="*/ 668741 w 11764370"/>
              <a:gd name="connsiteY4" fmla="*/ 13648 h 2619777"/>
              <a:gd name="connsiteX5" fmla="*/ 736979 w 11764370"/>
              <a:gd name="connsiteY5" fmla="*/ 27296 h 2619777"/>
              <a:gd name="connsiteX6" fmla="*/ 914400 w 11764370"/>
              <a:gd name="connsiteY6" fmla="*/ 54591 h 2619777"/>
              <a:gd name="connsiteX7" fmla="*/ 1364776 w 11764370"/>
              <a:gd name="connsiteY7" fmla="*/ 68239 h 2619777"/>
              <a:gd name="connsiteX8" fmla="*/ 1473959 w 11764370"/>
              <a:gd name="connsiteY8" fmla="*/ 40943 h 2619777"/>
              <a:gd name="connsiteX9" fmla="*/ 1856096 w 11764370"/>
              <a:gd name="connsiteY9" fmla="*/ 13648 h 2619777"/>
              <a:gd name="connsiteX10" fmla="*/ 2210938 w 11764370"/>
              <a:gd name="connsiteY10" fmla="*/ 27296 h 2619777"/>
              <a:gd name="connsiteX11" fmla="*/ 2333767 w 11764370"/>
              <a:gd name="connsiteY11" fmla="*/ 68239 h 2619777"/>
              <a:gd name="connsiteX12" fmla="*/ 2497541 w 11764370"/>
              <a:gd name="connsiteY12" fmla="*/ 95534 h 2619777"/>
              <a:gd name="connsiteX13" fmla="*/ 2852382 w 11764370"/>
              <a:gd name="connsiteY13" fmla="*/ 109182 h 2619777"/>
              <a:gd name="connsiteX14" fmla="*/ 2893326 w 11764370"/>
              <a:gd name="connsiteY14" fmla="*/ 81887 h 2619777"/>
              <a:gd name="connsiteX15" fmla="*/ 2947917 w 11764370"/>
              <a:gd name="connsiteY15" fmla="*/ 68239 h 2619777"/>
              <a:gd name="connsiteX16" fmla="*/ 3166281 w 11764370"/>
              <a:gd name="connsiteY16" fmla="*/ 13648 h 2619777"/>
              <a:gd name="connsiteX17" fmla="*/ 3589362 w 11764370"/>
              <a:gd name="connsiteY17" fmla="*/ 27296 h 2619777"/>
              <a:gd name="connsiteX18" fmla="*/ 3712191 w 11764370"/>
              <a:gd name="connsiteY18" fmla="*/ 95534 h 2619777"/>
              <a:gd name="connsiteX19" fmla="*/ 3753135 w 11764370"/>
              <a:gd name="connsiteY19" fmla="*/ 109182 h 2619777"/>
              <a:gd name="connsiteX20" fmla="*/ 4162567 w 11764370"/>
              <a:gd name="connsiteY20" fmla="*/ 177421 h 2619777"/>
              <a:gd name="connsiteX21" fmla="*/ 4271750 w 11764370"/>
              <a:gd name="connsiteY21" fmla="*/ 286603 h 2619777"/>
              <a:gd name="connsiteX22" fmla="*/ 4299045 w 11764370"/>
              <a:gd name="connsiteY22" fmla="*/ 395785 h 2619777"/>
              <a:gd name="connsiteX23" fmla="*/ 4326341 w 11764370"/>
              <a:gd name="connsiteY23" fmla="*/ 504967 h 2619777"/>
              <a:gd name="connsiteX24" fmla="*/ 4339988 w 11764370"/>
              <a:gd name="connsiteY24" fmla="*/ 627797 h 2619777"/>
              <a:gd name="connsiteX25" fmla="*/ 4380932 w 11764370"/>
              <a:gd name="connsiteY25" fmla="*/ 641445 h 2619777"/>
              <a:gd name="connsiteX26" fmla="*/ 4421875 w 11764370"/>
              <a:gd name="connsiteY26" fmla="*/ 682388 h 2619777"/>
              <a:gd name="connsiteX27" fmla="*/ 4503762 w 11764370"/>
              <a:gd name="connsiteY27" fmla="*/ 709684 h 2619777"/>
              <a:gd name="connsiteX28" fmla="*/ 4790365 w 11764370"/>
              <a:gd name="connsiteY28" fmla="*/ 736979 h 2619777"/>
              <a:gd name="connsiteX29" fmla="*/ 4872251 w 11764370"/>
              <a:gd name="connsiteY29" fmla="*/ 791570 h 2619777"/>
              <a:gd name="connsiteX30" fmla="*/ 4967785 w 11764370"/>
              <a:gd name="connsiteY30" fmla="*/ 846161 h 2619777"/>
              <a:gd name="connsiteX31" fmla="*/ 5036024 w 11764370"/>
              <a:gd name="connsiteY31" fmla="*/ 859809 h 2619777"/>
              <a:gd name="connsiteX32" fmla="*/ 6237027 w 11764370"/>
              <a:gd name="connsiteY32" fmla="*/ 846161 h 2619777"/>
              <a:gd name="connsiteX33" fmla="*/ 6277970 w 11764370"/>
              <a:gd name="connsiteY33" fmla="*/ 832514 h 2619777"/>
              <a:gd name="connsiteX34" fmla="*/ 6332562 w 11764370"/>
              <a:gd name="connsiteY34" fmla="*/ 818866 h 2619777"/>
              <a:gd name="connsiteX35" fmla="*/ 6823881 w 11764370"/>
              <a:gd name="connsiteY35" fmla="*/ 832514 h 2619777"/>
              <a:gd name="connsiteX36" fmla="*/ 6905767 w 11764370"/>
              <a:gd name="connsiteY36" fmla="*/ 873457 h 2619777"/>
              <a:gd name="connsiteX37" fmla="*/ 7042245 w 11764370"/>
              <a:gd name="connsiteY37" fmla="*/ 887105 h 2619777"/>
              <a:gd name="connsiteX38" fmla="*/ 7615451 w 11764370"/>
              <a:gd name="connsiteY38" fmla="*/ 873457 h 2619777"/>
              <a:gd name="connsiteX39" fmla="*/ 7697338 w 11764370"/>
              <a:gd name="connsiteY39" fmla="*/ 846161 h 2619777"/>
              <a:gd name="connsiteX40" fmla="*/ 7765576 w 11764370"/>
              <a:gd name="connsiteY40" fmla="*/ 832514 h 2619777"/>
              <a:gd name="connsiteX41" fmla="*/ 7806520 w 11764370"/>
              <a:gd name="connsiteY41" fmla="*/ 818866 h 2619777"/>
              <a:gd name="connsiteX42" fmla="*/ 7861111 w 11764370"/>
              <a:gd name="connsiteY42" fmla="*/ 805218 h 2619777"/>
              <a:gd name="connsiteX43" fmla="*/ 8434317 w 11764370"/>
              <a:gd name="connsiteY43" fmla="*/ 832514 h 2619777"/>
              <a:gd name="connsiteX44" fmla="*/ 8516203 w 11764370"/>
              <a:gd name="connsiteY44" fmla="*/ 846161 h 2619777"/>
              <a:gd name="connsiteX45" fmla="*/ 8557147 w 11764370"/>
              <a:gd name="connsiteY45" fmla="*/ 859809 h 2619777"/>
              <a:gd name="connsiteX46" fmla="*/ 8693624 w 11764370"/>
              <a:gd name="connsiteY46" fmla="*/ 887105 h 2619777"/>
              <a:gd name="connsiteX47" fmla="*/ 9335069 w 11764370"/>
              <a:gd name="connsiteY47" fmla="*/ 873457 h 2619777"/>
              <a:gd name="connsiteX48" fmla="*/ 9389660 w 11764370"/>
              <a:gd name="connsiteY48" fmla="*/ 859809 h 2619777"/>
              <a:gd name="connsiteX49" fmla="*/ 9580729 w 11764370"/>
              <a:gd name="connsiteY49" fmla="*/ 832514 h 2619777"/>
              <a:gd name="connsiteX50" fmla="*/ 10263117 w 11764370"/>
              <a:gd name="connsiteY50" fmla="*/ 846161 h 2619777"/>
              <a:gd name="connsiteX51" fmla="*/ 10372299 w 11764370"/>
              <a:gd name="connsiteY51" fmla="*/ 873457 h 2619777"/>
              <a:gd name="connsiteX52" fmla="*/ 10536072 w 11764370"/>
              <a:gd name="connsiteY52" fmla="*/ 887105 h 2619777"/>
              <a:gd name="connsiteX53" fmla="*/ 11600597 w 11764370"/>
              <a:gd name="connsiteY53" fmla="*/ 900752 h 2619777"/>
              <a:gd name="connsiteX54" fmla="*/ 11655188 w 11764370"/>
              <a:gd name="connsiteY54" fmla="*/ 968991 h 2619777"/>
              <a:gd name="connsiteX55" fmla="*/ 11723427 w 11764370"/>
              <a:gd name="connsiteY55" fmla="*/ 1050878 h 2619777"/>
              <a:gd name="connsiteX56" fmla="*/ 11764370 w 11764370"/>
              <a:gd name="connsiteY56" fmla="*/ 1132764 h 2619777"/>
              <a:gd name="connsiteX57" fmla="*/ 11750723 w 11764370"/>
              <a:gd name="connsiteY57" fmla="*/ 1214651 h 2619777"/>
              <a:gd name="connsiteX58" fmla="*/ 11627893 w 11764370"/>
              <a:gd name="connsiteY58" fmla="*/ 1323833 h 2619777"/>
              <a:gd name="connsiteX59" fmla="*/ 11586950 w 11764370"/>
              <a:gd name="connsiteY59" fmla="*/ 1337481 h 2619777"/>
              <a:gd name="connsiteX60" fmla="*/ 11586950 w 11764370"/>
              <a:gd name="connsiteY60" fmla="*/ 1583140 h 2619777"/>
              <a:gd name="connsiteX61" fmla="*/ 11600597 w 11764370"/>
              <a:gd name="connsiteY61" fmla="*/ 1624084 h 2619777"/>
              <a:gd name="connsiteX62" fmla="*/ 11655188 w 11764370"/>
              <a:gd name="connsiteY62" fmla="*/ 1705970 h 2619777"/>
              <a:gd name="connsiteX63" fmla="*/ 11682484 w 11764370"/>
              <a:gd name="connsiteY63" fmla="*/ 1801505 h 2619777"/>
              <a:gd name="connsiteX64" fmla="*/ 11668836 w 11764370"/>
              <a:gd name="connsiteY64" fmla="*/ 2183642 h 2619777"/>
              <a:gd name="connsiteX65" fmla="*/ 11573302 w 11764370"/>
              <a:gd name="connsiteY65" fmla="*/ 2306472 h 2619777"/>
              <a:gd name="connsiteX66" fmla="*/ 11546006 w 11764370"/>
              <a:gd name="connsiteY66" fmla="*/ 2347415 h 2619777"/>
              <a:gd name="connsiteX67" fmla="*/ 11505063 w 11764370"/>
              <a:gd name="connsiteY67" fmla="*/ 2442949 h 2619777"/>
              <a:gd name="connsiteX68" fmla="*/ 11477767 w 11764370"/>
              <a:gd name="connsiteY68" fmla="*/ 2483893 h 2619777"/>
              <a:gd name="connsiteX69" fmla="*/ 11436824 w 11764370"/>
              <a:gd name="connsiteY69" fmla="*/ 2497540 h 2619777"/>
              <a:gd name="connsiteX70" fmla="*/ 11204812 w 11764370"/>
              <a:gd name="connsiteY70" fmla="*/ 2524836 h 2619777"/>
              <a:gd name="connsiteX71" fmla="*/ 11163869 w 11764370"/>
              <a:gd name="connsiteY71" fmla="*/ 2552131 h 2619777"/>
              <a:gd name="connsiteX72" fmla="*/ 11000096 w 11764370"/>
              <a:gd name="connsiteY72" fmla="*/ 2565779 h 2619777"/>
              <a:gd name="connsiteX73" fmla="*/ 10658902 w 11764370"/>
              <a:gd name="connsiteY73" fmla="*/ 2579427 h 2619777"/>
              <a:gd name="connsiteX74" fmla="*/ 10590663 w 11764370"/>
              <a:gd name="connsiteY74" fmla="*/ 2593075 h 2619777"/>
              <a:gd name="connsiteX75" fmla="*/ 10536072 w 11764370"/>
              <a:gd name="connsiteY75" fmla="*/ 2579427 h 2619777"/>
              <a:gd name="connsiteX76" fmla="*/ 10440538 w 11764370"/>
              <a:gd name="connsiteY76" fmla="*/ 2565779 h 2619777"/>
              <a:gd name="connsiteX77" fmla="*/ 10167582 w 11764370"/>
              <a:gd name="connsiteY77" fmla="*/ 2552131 h 2619777"/>
              <a:gd name="connsiteX78" fmla="*/ 9976514 w 11764370"/>
              <a:gd name="connsiteY78" fmla="*/ 2565779 h 2619777"/>
              <a:gd name="connsiteX79" fmla="*/ 9075762 w 11764370"/>
              <a:gd name="connsiteY79" fmla="*/ 2565779 h 2619777"/>
              <a:gd name="connsiteX80" fmla="*/ 8898341 w 11764370"/>
              <a:gd name="connsiteY80" fmla="*/ 2538484 h 2619777"/>
              <a:gd name="connsiteX81" fmla="*/ 8748215 w 11764370"/>
              <a:gd name="connsiteY81" fmla="*/ 2524836 h 2619777"/>
              <a:gd name="connsiteX82" fmla="*/ 8529851 w 11764370"/>
              <a:gd name="connsiteY82" fmla="*/ 2538484 h 2619777"/>
              <a:gd name="connsiteX83" fmla="*/ 8488908 w 11764370"/>
              <a:gd name="connsiteY83" fmla="*/ 2552131 h 2619777"/>
              <a:gd name="connsiteX84" fmla="*/ 8024884 w 11764370"/>
              <a:gd name="connsiteY84" fmla="*/ 2579427 h 2619777"/>
              <a:gd name="connsiteX85" fmla="*/ 7424382 w 11764370"/>
              <a:gd name="connsiteY85" fmla="*/ 2579427 h 2619777"/>
              <a:gd name="connsiteX86" fmla="*/ 7342496 w 11764370"/>
              <a:gd name="connsiteY86" fmla="*/ 2552131 h 2619777"/>
              <a:gd name="connsiteX87" fmla="*/ 7274257 w 11764370"/>
              <a:gd name="connsiteY87" fmla="*/ 2538484 h 2619777"/>
              <a:gd name="connsiteX88" fmla="*/ 7124132 w 11764370"/>
              <a:gd name="connsiteY88" fmla="*/ 2497540 h 2619777"/>
              <a:gd name="connsiteX89" fmla="*/ 6933063 w 11764370"/>
              <a:gd name="connsiteY89" fmla="*/ 2470245 h 2619777"/>
              <a:gd name="connsiteX90" fmla="*/ 6892120 w 11764370"/>
              <a:gd name="connsiteY90" fmla="*/ 2456597 h 2619777"/>
              <a:gd name="connsiteX91" fmla="*/ 6619165 w 11764370"/>
              <a:gd name="connsiteY91" fmla="*/ 2483893 h 2619777"/>
              <a:gd name="connsiteX92" fmla="*/ 6482687 w 11764370"/>
              <a:gd name="connsiteY92" fmla="*/ 2497540 h 2619777"/>
              <a:gd name="connsiteX93" fmla="*/ 4817660 w 11764370"/>
              <a:gd name="connsiteY93" fmla="*/ 2552131 h 2619777"/>
              <a:gd name="connsiteX94" fmla="*/ 4258102 w 11764370"/>
              <a:gd name="connsiteY94" fmla="*/ 2538484 h 2619777"/>
              <a:gd name="connsiteX95" fmla="*/ 4217159 w 11764370"/>
              <a:gd name="connsiteY95" fmla="*/ 2511188 h 2619777"/>
              <a:gd name="connsiteX96" fmla="*/ 4162567 w 11764370"/>
              <a:gd name="connsiteY96" fmla="*/ 2497540 h 2619777"/>
              <a:gd name="connsiteX97" fmla="*/ 4121624 w 11764370"/>
              <a:gd name="connsiteY97" fmla="*/ 2483893 h 2619777"/>
              <a:gd name="connsiteX98" fmla="*/ 4080681 w 11764370"/>
              <a:gd name="connsiteY98" fmla="*/ 2442949 h 2619777"/>
              <a:gd name="connsiteX99" fmla="*/ 4012442 w 11764370"/>
              <a:gd name="connsiteY99" fmla="*/ 2429302 h 2619777"/>
              <a:gd name="connsiteX100" fmla="*/ 3916908 w 11764370"/>
              <a:gd name="connsiteY100" fmla="*/ 2388358 h 2619777"/>
              <a:gd name="connsiteX101" fmla="*/ 3671248 w 11764370"/>
              <a:gd name="connsiteY101" fmla="*/ 2402006 h 2619777"/>
              <a:gd name="connsiteX102" fmla="*/ 3630305 w 11764370"/>
              <a:gd name="connsiteY102" fmla="*/ 2415654 h 2619777"/>
              <a:gd name="connsiteX103" fmla="*/ 3575714 w 11764370"/>
              <a:gd name="connsiteY103" fmla="*/ 2429302 h 2619777"/>
              <a:gd name="connsiteX104" fmla="*/ 3398293 w 11764370"/>
              <a:gd name="connsiteY104" fmla="*/ 2442949 h 2619777"/>
              <a:gd name="connsiteX105" fmla="*/ 2210938 w 11764370"/>
              <a:gd name="connsiteY105" fmla="*/ 2442949 h 2619777"/>
              <a:gd name="connsiteX106" fmla="*/ 2101756 w 11764370"/>
              <a:gd name="connsiteY106" fmla="*/ 2415654 h 2619777"/>
              <a:gd name="connsiteX107" fmla="*/ 2060812 w 11764370"/>
              <a:gd name="connsiteY107" fmla="*/ 2388358 h 2619777"/>
              <a:gd name="connsiteX108" fmla="*/ 2019869 w 11764370"/>
              <a:gd name="connsiteY108" fmla="*/ 2374711 h 2619777"/>
              <a:gd name="connsiteX109" fmla="*/ 1064526 w 11764370"/>
              <a:gd name="connsiteY109" fmla="*/ 2388358 h 2619777"/>
              <a:gd name="connsiteX110" fmla="*/ 1023582 w 11764370"/>
              <a:gd name="connsiteY110" fmla="*/ 2402006 h 2619777"/>
              <a:gd name="connsiteX111" fmla="*/ 900753 w 11764370"/>
              <a:gd name="connsiteY111" fmla="*/ 2429302 h 2619777"/>
              <a:gd name="connsiteX112" fmla="*/ 818866 w 11764370"/>
              <a:gd name="connsiteY112" fmla="*/ 2456597 h 2619777"/>
              <a:gd name="connsiteX113" fmla="*/ 777923 w 11764370"/>
              <a:gd name="connsiteY113" fmla="*/ 2470245 h 2619777"/>
              <a:gd name="connsiteX114" fmla="*/ 736979 w 11764370"/>
              <a:gd name="connsiteY114" fmla="*/ 2483893 h 2619777"/>
              <a:gd name="connsiteX115" fmla="*/ 696036 w 11764370"/>
              <a:gd name="connsiteY115" fmla="*/ 2511188 h 2619777"/>
              <a:gd name="connsiteX116" fmla="*/ 341194 w 11764370"/>
              <a:gd name="connsiteY116" fmla="*/ 2483893 h 2619777"/>
              <a:gd name="connsiteX117" fmla="*/ 218365 w 11764370"/>
              <a:gd name="connsiteY117" fmla="*/ 2442949 h 2619777"/>
              <a:gd name="connsiteX118" fmla="*/ 136478 w 11764370"/>
              <a:gd name="connsiteY118" fmla="*/ 2429302 h 2619777"/>
              <a:gd name="connsiteX119" fmla="*/ 95535 w 11764370"/>
              <a:gd name="connsiteY119" fmla="*/ 2402006 h 2619777"/>
              <a:gd name="connsiteX120" fmla="*/ 81887 w 11764370"/>
              <a:gd name="connsiteY120" fmla="*/ 2347415 h 2619777"/>
              <a:gd name="connsiteX121" fmla="*/ 54591 w 11764370"/>
              <a:gd name="connsiteY121" fmla="*/ 2306472 h 2619777"/>
              <a:gd name="connsiteX122" fmla="*/ 40944 w 11764370"/>
              <a:gd name="connsiteY122" fmla="*/ 2251881 h 2619777"/>
              <a:gd name="connsiteX123" fmla="*/ 27296 w 11764370"/>
              <a:gd name="connsiteY123" fmla="*/ 2210937 h 2619777"/>
              <a:gd name="connsiteX124" fmla="*/ 13648 w 11764370"/>
              <a:gd name="connsiteY124" fmla="*/ 2033517 h 2619777"/>
              <a:gd name="connsiteX125" fmla="*/ 40944 w 11764370"/>
              <a:gd name="connsiteY125" fmla="*/ 1542197 h 2619777"/>
              <a:gd name="connsiteX126" fmla="*/ 54591 w 11764370"/>
              <a:gd name="connsiteY126" fmla="*/ 1501254 h 2619777"/>
              <a:gd name="connsiteX127" fmla="*/ 81887 w 11764370"/>
              <a:gd name="connsiteY127" fmla="*/ 1460311 h 2619777"/>
              <a:gd name="connsiteX128" fmla="*/ 95535 w 11764370"/>
              <a:gd name="connsiteY128" fmla="*/ 1419367 h 2619777"/>
              <a:gd name="connsiteX129" fmla="*/ 109182 w 11764370"/>
              <a:gd name="connsiteY129" fmla="*/ 1364776 h 2619777"/>
              <a:gd name="connsiteX130" fmla="*/ 136478 w 11764370"/>
              <a:gd name="connsiteY130" fmla="*/ 1323833 h 2619777"/>
              <a:gd name="connsiteX131" fmla="*/ 150126 w 11764370"/>
              <a:gd name="connsiteY131" fmla="*/ 1269242 h 2619777"/>
              <a:gd name="connsiteX132" fmla="*/ 122830 w 11764370"/>
              <a:gd name="connsiteY132" fmla="*/ 1050878 h 2619777"/>
              <a:gd name="connsiteX133" fmla="*/ 109182 w 11764370"/>
              <a:gd name="connsiteY133" fmla="*/ 996287 h 2619777"/>
              <a:gd name="connsiteX134" fmla="*/ 54591 w 11764370"/>
              <a:gd name="connsiteY134" fmla="*/ 914400 h 2619777"/>
              <a:gd name="connsiteX135" fmla="*/ 13648 w 11764370"/>
              <a:gd name="connsiteY135" fmla="*/ 777922 h 2619777"/>
              <a:gd name="connsiteX136" fmla="*/ 0 w 11764370"/>
              <a:gd name="connsiteY136" fmla="*/ 682388 h 2619777"/>
              <a:gd name="connsiteX137" fmla="*/ 13648 w 11764370"/>
              <a:gd name="connsiteY137" fmla="*/ 586854 h 2619777"/>
              <a:gd name="connsiteX138" fmla="*/ 68239 w 11764370"/>
              <a:gd name="connsiteY138" fmla="*/ 504967 h 2619777"/>
              <a:gd name="connsiteX139" fmla="*/ 95535 w 11764370"/>
              <a:gd name="connsiteY139" fmla="*/ 450376 h 2619777"/>
              <a:gd name="connsiteX140" fmla="*/ 122830 w 11764370"/>
              <a:gd name="connsiteY140" fmla="*/ 341194 h 2619777"/>
              <a:gd name="connsiteX141" fmla="*/ 136478 w 11764370"/>
              <a:gd name="connsiteY141" fmla="*/ 300251 h 2619777"/>
              <a:gd name="connsiteX142" fmla="*/ 150126 w 11764370"/>
              <a:gd name="connsiteY142" fmla="*/ 204717 h 2619777"/>
              <a:gd name="connsiteX143" fmla="*/ 177421 w 11764370"/>
              <a:gd name="connsiteY143" fmla="*/ 163773 h 2619777"/>
              <a:gd name="connsiteX144" fmla="*/ 95535 w 11764370"/>
              <a:gd name="connsiteY144" fmla="*/ 122830 h 261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1764370" h="2619777">
                <a:moveTo>
                  <a:pt x="95535" y="122830"/>
                </a:moveTo>
                <a:lnTo>
                  <a:pt x="95535" y="122830"/>
                </a:lnTo>
                <a:cubicBezTo>
                  <a:pt x="126619" y="107288"/>
                  <a:pt x="208258" y="72112"/>
                  <a:pt x="245660" y="40943"/>
                </a:cubicBezTo>
                <a:cubicBezTo>
                  <a:pt x="260487" y="28587"/>
                  <a:pt x="272955" y="13648"/>
                  <a:pt x="286603" y="0"/>
                </a:cubicBezTo>
                <a:cubicBezTo>
                  <a:pt x="413982" y="4549"/>
                  <a:pt x="541514" y="5937"/>
                  <a:pt x="668741" y="13648"/>
                </a:cubicBezTo>
                <a:cubicBezTo>
                  <a:pt x="691895" y="15051"/>
                  <a:pt x="714157" y="23147"/>
                  <a:pt x="736979" y="27296"/>
                </a:cubicBezTo>
                <a:cubicBezTo>
                  <a:pt x="806384" y="39915"/>
                  <a:pt x="842867" y="44372"/>
                  <a:pt x="914400" y="54591"/>
                </a:cubicBezTo>
                <a:cubicBezTo>
                  <a:pt x="1081918" y="138352"/>
                  <a:pt x="982028" y="99273"/>
                  <a:pt x="1364776" y="68239"/>
                </a:cubicBezTo>
                <a:cubicBezTo>
                  <a:pt x="1402168" y="65207"/>
                  <a:pt x="1436674" y="45086"/>
                  <a:pt x="1473959" y="40943"/>
                </a:cubicBezTo>
                <a:cubicBezTo>
                  <a:pt x="1600881" y="26841"/>
                  <a:pt x="1728717" y="22746"/>
                  <a:pt x="1856096" y="13648"/>
                </a:cubicBezTo>
                <a:cubicBezTo>
                  <a:pt x="1974377" y="18197"/>
                  <a:pt x="2093087" y="16248"/>
                  <a:pt x="2210938" y="27296"/>
                </a:cubicBezTo>
                <a:cubicBezTo>
                  <a:pt x="2232783" y="29344"/>
                  <a:pt x="2302373" y="60391"/>
                  <a:pt x="2333767" y="68239"/>
                </a:cubicBezTo>
                <a:cubicBezTo>
                  <a:pt x="2423941" y="90783"/>
                  <a:pt x="2369746" y="79561"/>
                  <a:pt x="2497541" y="95534"/>
                </a:cubicBezTo>
                <a:cubicBezTo>
                  <a:pt x="2620869" y="177755"/>
                  <a:pt x="2552464" y="143788"/>
                  <a:pt x="2852382" y="109182"/>
                </a:cubicBezTo>
                <a:cubicBezTo>
                  <a:pt x="2868677" y="107302"/>
                  <a:pt x="2878250" y="88348"/>
                  <a:pt x="2893326" y="81887"/>
                </a:cubicBezTo>
                <a:cubicBezTo>
                  <a:pt x="2910566" y="74498"/>
                  <a:pt x="2929951" y="73629"/>
                  <a:pt x="2947917" y="68239"/>
                </a:cubicBezTo>
                <a:cubicBezTo>
                  <a:pt x="3115779" y="17879"/>
                  <a:pt x="2933925" y="60118"/>
                  <a:pt x="3166281" y="13648"/>
                </a:cubicBezTo>
                <a:cubicBezTo>
                  <a:pt x="3307308" y="18197"/>
                  <a:pt x="3448505" y="19010"/>
                  <a:pt x="3589362" y="27296"/>
                </a:cubicBezTo>
                <a:cubicBezTo>
                  <a:pt x="3639344" y="30236"/>
                  <a:pt x="3668691" y="81034"/>
                  <a:pt x="3712191" y="95534"/>
                </a:cubicBezTo>
                <a:lnTo>
                  <a:pt x="3753135" y="109182"/>
                </a:lnTo>
                <a:cubicBezTo>
                  <a:pt x="3925945" y="224389"/>
                  <a:pt x="3802244" y="162407"/>
                  <a:pt x="4162567" y="177421"/>
                </a:cubicBezTo>
                <a:cubicBezTo>
                  <a:pt x="4261382" y="243297"/>
                  <a:pt x="4229783" y="202670"/>
                  <a:pt x="4271750" y="286603"/>
                </a:cubicBezTo>
                <a:cubicBezTo>
                  <a:pt x="4280848" y="322997"/>
                  <a:pt x="4289174" y="359593"/>
                  <a:pt x="4299045" y="395785"/>
                </a:cubicBezTo>
                <a:cubicBezTo>
                  <a:pt x="4318097" y="465643"/>
                  <a:pt x="4312986" y="411482"/>
                  <a:pt x="4326341" y="504967"/>
                </a:cubicBezTo>
                <a:cubicBezTo>
                  <a:pt x="4332167" y="545748"/>
                  <a:pt x="4324689" y="589548"/>
                  <a:pt x="4339988" y="627797"/>
                </a:cubicBezTo>
                <a:cubicBezTo>
                  <a:pt x="4345331" y="641154"/>
                  <a:pt x="4367284" y="636896"/>
                  <a:pt x="4380932" y="641445"/>
                </a:cubicBezTo>
                <a:cubicBezTo>
                  <a:pt x="4394580" y="655093"/>
                  <a:pt x="4405003" y="673015"/>
                  <a:pt x="4421875" y="682388"/>
                </a:cubicBezTo>
                <a:cubicBezTo>
                  <a:pt x="4447026" y="696361"/>
                  <a:pt x="4476466" y="700586"/>
                  <a:pt x="4503762" y="709684"/>
                </a:cubicBezTo>
                <a:cubicBezTo>
                  <a:pt x="4622504" y="749264"/>
                  <a:pt x="4530374" y="722535"/>
                  <a:pt x="4790365" y="736979"/>
                </a:cubicBezTo>
                <a:cubicBezTo>
                  <a:pt x="4867980" y="814594"/>
                  <a:pt x="4793246" y="752066"/>
                  <a:pt x="4872251" y="791570"/>
                </a:cubicBezTo>
                <a:cubicBezTo>
                  <a:pt x="4932155" y="821523"/>
                  <a:pt x="4896001" y="822233"/>
                  <a:pt x="4967785" y="846161"/>
                </a:cubicBezTo>
                <a:cubicBezTo>
                  <a:pt x="4989791" y="853496"/>
                  <a:pt x="5013278" y="855260"/>
                  <a:pt x="5036024" y="859809"/>
                </a:cubicBezTo>
                <a:lnTo>
                  <a:pt x="6237027" y="846161"/>
                </a:lnTo>
                <a:cubicBezTo>
                  <a:pt x="6251409" y="845845"/>
                  <a:pt x="6264138" y="836466"/>
                  <a:pt x="6277970" y="832514"/>
                </a:cubicBezTo>
                <a:cubicBezTo>
                  <a:pt x="6296006" y="827361"/>
                  <a:pt x="6314365" y="823415"/>
                  <a:pt x="6332562" y="818866"/>
                </a:cubicBezTo>
                <a:cubicBezTo>
                  <a:pt x="6496335" y="823415"/>
                  <a:pt x="6660260" y="824123"/>
                  <a:pt x="6823881" y="832514"/>
                </a:cubicBezTo>
                <a:cubicBezTo>
                  <a:pt x="6904303" y="836638"/>
                  <a:pt x="6825583" y="854953"/>
                  <a:pt x="6905767" y="873457"/>
                </a:cubicBezTo>
                <a:cubicBezTo>
                  <a:pt x="6950316" y="883738"/>
                  <a:pt x="6996752" y="882556"/>
                  <a:pt x="7042245" y="887105"/>
                </a:cubicBezTo>
                <a:cubicBezTo>
                  <a:pt x="7233314" y="882556"/>
                  <a:pt x="7424700" y="885379"/>
                  <a:pt x="7615451" y="873457"/>
                </a:cubicBezTo>
                <a:cubicBezTo>
                  <a:pt x="7644167" y="871662"/>
                  <a:pt x="7669124" y="851803"/>
                  <a:pt x="7697338" y="846161"/>
                </a:cubicBezTo>
                <a:cubicBezTo>
                  <a:pt x="7720084" y="841612"/>
                  <a:pt x="7743072" y="838140"/>
                  <a:pt x="7765576" y="832514"/>
                </a:cubicBezTo>
                <a:cubicBezTo>
                  <a:pt x="7779533" y="829025"/>
                  <a:pt x="7792687" y="822818"/>
                  <a:pt x="7806520" y="818866"/>
                </a:cubicBezTo>
                <a:cubicBezTo>
                  <a:pt x="7824555" y="813713"/>
                  <a:pt x="7842914" y="809767"/>
                  <a:pt x="7861111" y="805218"/>
                </a:cubicBezTo>
                <a:cubicBezTo>
                  <a:pt x="8040817" y="811415"/>
                  <a:pt x="8249006" y="813008"/>
                  <a:pt x="8434317" y="832514"/>
                </a:cubicBezTo>
                <a:cubicBezTo>
                  <a:pt x="8461837" y="835411"/>
                  <a:pt x="8488908" y="841612"/>
                  <a:pt x="8516203" y="846161"/>
                </a:cubicBezTo>
                <a:cubicBezTo>
                  <a:pt x="8529851" y="850710"/>
                  <a:pt x="8543129" y="856574"/>
                  <a:pt x="8557147" y="859809"/>
                </a:cubicBezTo>
                <a:cubicBezTo>
                  <a:pt x="8602352" y="870241"/>
                  <a:pt x="8693624" y="887105"/>
                  <a:pt x="8693624" y="887105"/>
                </a:cubicBezTo>
                <a:lnTo>
                  <a:pt x="9335069" y="873457"/>
                </a:lnTo>
                <a:cubicBezTo>
                  <a:pt x="9353812" y="872722"/>
                  <a:pt x="9371158" y="862893"/>
                  <a:pt x="9389660" y="859809"/>
                </a:cubicBezTo>
                <a:cubicBezTo>
                  <a:pt x="9453121" y="849232"/>
                  <a:pt x="9517039" y="841612"/>
                  <a:pt x="9580729" y="832514"/>
                </a:cubicBezTo>
                <a:cubicBezTo>
                  <a:pt x="9808192" y="837063"/>
                  <a:pt x="10035913" y="834409"/>
                  <a:pt x="10263117" y="846161"/>
                </a:cubicBezTo>
                <a:cubicBezTo>
                  <a:pt x="10300581" y="848099"/>
                  <a:pt x="10335200" y="867892"/>
                  <a:pt x="10372299" y="873457"/>
                </a:cubicBezTo>
                <a:cubicBezTo>
                  <a:pt x="10426473" y="881583"/>
                  <a:pt x="10481305" y="885888"/>
                  <a:pt x="10536072" y="887105"/>
                </a:cubicBezTo>
                <a:lnTo>
                  <a:pt x="11600597" y="900752"/>
                </a:lnTo>
                <a:cubicBezTo>
                  <a:pt x="11633183" y="998509"/>
                  <a:pt x="11586597" y="886683"/>
                  <a:pt x="11655188" y="968991"/>
                </a:cubicBezTo>
                <a:cubicBezTo>
                  <a:pt x="11741768" y="1072886"/>
                  <a:pt x="11623674" y="984374"/>
                  <a:pt x="11723427" y="1050878"/>
                </a:cubicBezTo>
                <a:cubicBezTo>
                  <a:pt x="11737229" y="1071580"/>
                  <a:pt x="11764370" y="1104510"/>
                  <a:pt x="11764370" y="1132764"/>
                </a:cubicBezTo>
                <a:cubicBezTo>
                  <a:pt x="11764370" y="1160436"/>
                  <a:pt x="11764666" y="1190748"/>
                  <a:pt x="11750723" y="1214651"/>
                </a:cubicBezTo>
                <a:cubicBezTo>
                  <a:pt x="11735831" y="1240180"/>
                  <a:pt x="11667558" y="1304000"/>
                  <a:pt x="11627893" y="1323833"/>
                </a:cubicBezTo>
                <a:cubicBezTo>
                  <a:pt x="11615026" y="1330267"/>
                  <a:pt x="11600598" y="1332932"/>
                  <a:pt x="11586950" y="1337481"/>
                </a:cubicBezTo>
                <a:cubicBezTo>
                  <a:pt x="11553211" y="1438697"/>
                  <a:pt x="11565043" y="1385975"/>
                  <a:pt x="11586950" y="1583140"/>
                </a:cubicBezTo>
                <a:cubicBezTo>
                  <a:pt x="11588539" y="1597438"/>
                  <a:pt x="11593611" y="1611508"/>
                  <a:pt x="11600597" y="1624084"/>
                </a:cubicBezTo>
                <a:cubicBezTo>
                  <a:pt x="11616528" y="1652761"/>
                  <a:pt x="11644814" y="1674848"/>
                  <a:pt x="11655188" y="1705970"/>
                </a:cubicBezTo>
                <a:cubicBezTo>
                  <a:pt x="11674768" y="1764709"/>
                  <a:pt x="11665347" y="1732957"/>
                  <a:pt x="11682484" y="1801505"/>
                </a:cubicBezTo>
                <a:cubicBezTo>
                  <a:pt x="11677935" y="1928884"/>
                  <a:pt x="11687381" y="2057538"/>
                  <a:pt x="11668836" y="2183642"/>
                </a:cubicBezTo>
                <a:cubicBezTo>
                  <a:pt x="11661445" y="2233900"/>
                  <a:pt x="11603372" y="2270388"/>
                  <a:pt x="11573302" y="2306472"/>
                </a:cubicBezTo>
                <a:cubicBezTo>
                  <a:pt x="11562801" y="2319073"/>
                  <a:pt x="11555105" y="2333767"/>
                  <a:pt x="11546006" y="2347415"/>
                </a:cubicBezTo>
                <a:cubicBezTo>
                  <a:pt x="11530695" y="2393351"/>
                  <a:pt x="11532048" y="2395726"/>
                  <a:pt x="11505063" y="2442949"/>
                </a:cubicBezTo>
                <a:cubicBezTo>
                  <a:pt x="11496925" y="2457191"/>
                  <a:pt x="11490575" y="2473646"/>
                  <a:pt x="11477767" y="2483893"/>
                </a:cubicBezTo>
                <a:cubicBezTo>
                  <a:pt x="11466534" y="2492880"/>
                  <a:pt x="11451051" y="2495406"/>
                  <a:pt x="11436824" y="2497540"/>
                </a:cubicBezTo>
                <a:cubicBezTo>
                  <a:pt x="11359815" y="2509091"/>
                  <a:pt x="11282149" y="2515737"/>
                  <a:pt x="11204812" y="2524836"/>
                </a:cubicBezTo>
                <a:cubicBezTo>
                  <a:pt x="11191164" y="2533934"/>
                  <a:pt x="11179953" y="2548914"/>
                  <a:pt x="11163869" y="2552131"/>
                </a:cubicBezTo>
                <a:cubicBezTo>
                  <a:pt x="11110153" y="2562874"/>
                  <a:pt x="11054796" y="2562822"/>
                  <a:pt x="11000096" y="2565779"/>
                </a:cubicBezTo>
                <a:cubicBezTo>
                  <a:pt x="10886440" y="2571923"/>
                  <a:pt x="10772633" y="2574878"/>
                  <a:pt x="10658902" y="2579427"/>
                </a:cubicBezTo>
                <a:cubicBezTo>
                  <a:pt x="10636156" y="2583976"/>
                  <a:pt x="10613860" y="2593075"/>
                  <a:pt x="10590663" y="2593075"/>
                </a:cubicBezTo>
                <a:cubicBezTo>
                  <a:pt x="10571906" y="2593075"/>
                  <a:pt x="10554526" y="2582782"/>
                  <a:pt x="10536072" y="2579427"/>
                </a:cubicBezTo>
                <a:cubicBezTo>
                  <a:pt x="10504423" y="2573673"/>
                  <a:pt x="10472383" y="2570328"/>
                  <a:pt x="10440538" y="2565779"/>
                </a:cubicBezTo>
                <a:cubicBezTo>
                  <a:pt x="10335543" y="2495785"/>
                  <a:pt x="10414034" y="2536231"/>
                  <a:pt x="10167582" y="2552131"/>
                </a:cubicBezTo>
                <a:lnTo>
                  <a:pt x="9976514" y="2565779"/>
                </a:lnTo>
                <a:cubicBezTo>
                  <a:pt x="9666418" y="2669144"/>
                  <a:pt x="9894615" y="2598102"/>
                  <a:pt x="9075762" y="2565779"/>
                </a:cubicBezTo>
                <a:cubicBezTo>
                  <a:pt x="9015972" y="2563419"/>
                  <a:pt x="8957715" y="2545906"/>
                  <a:pt x="8898341" y="2538484"/>
                </a:cubicBezTo>
                <a:cubicBezTo>
                  <a:pt x="8848481" y="2532252"/>
                  <a:pt x="8798257" y="2529385"/>
                  <a:pt x="8748215" y="2524836"/>
                </a:cubicBezTo>
                <a:cubicBezTo>
                  <a:pt x="8675427" y="2529385"/>
                  <a:pt x="8602380" y="2530849"/>
                  <a:pt x="8529851" y="2538484"/>
                </a:cubicBezTo>
                <a:cubicBezTo>
                  <a:pt x="8515544" y="2539990"/>
                  <a:pt x="8503247" y="2550968"/>
                  <a:pt x="8488908" y="2552131"/>
                </a:cubicBezTo>
                <a:cubicBezTo>
                  <a:pt x="8334473" y="2564653"/>
                  <a:pt x="8024884" y="2579427"/>
                  <a:pt x="8024884" y="2579427"/>
                </a:cubicBezTo>
                <a:cubicBezTo>
                  <a:pt x="7811335" y="2650612"/>
                  <a:pt x="7941329" y="2612424"/>
                  <a:pt x="7424382" y="2579427"/>
                </a:cubicBezTo>
                <a:cubicBezTo>
                  <a:pt x="7395669" y="2577594"/>
                  <a:pt x="7370709" y="2557773"/>
                  <a:pt x="7342496" y="2552131"/>
                </a:cubicBezTo>
                <a:cubicBezTo>
                  <a:pt x="7319750" y="2547582"/>
                  <a:pt x="7296636" y="2544587"/>
                  <a:pt x="7274257" y="2538484"/>
                </a:cubicBezTo>
                <a:cubicBezTo>
                  <a:pt x="7159398" y="2507159"/>
                  <a:pt x="7229424" y="2514165"/>
                  <a:pt x="7124132" y="2497540"/>
                </a:cubicBezTo>
                <a:cubicBezTo>
                  <a:pt x="7060583" y="2487506"/>
                  <a:pt x="6933063" y="2470245"/>
                  <a:pt x="6933063" y="2470245"/>
                </a:cubicBezTo>
                <a:cubicBezTo>
                  <a:pt x="6919415" y="2465696"/>
                  <a:pt x="6906506" y="2456597"/>
                  <a:pt x="6892120" y="2456597"/>
                </a:cubicBezTo>
                <a:cubicBezTo>
                  <a:pt x="6686962" y="2456597"/>
                  <a:pt x="6758178" y="2466517"/>
                  <a:pt x="6619165" y="2483893"/>
                </a:cubicBezTo>
                <a:cubicBezTo>
                  <a:pt x="6573799" y="2489564"/>
                  <a:pt x="6528180" y="2492991"/>
                  <a:pt x="6482687" y="2497540"/>
                </a:cubicBezTo>
                <a:cubicBezTo>
                  <a:pt x="5929726" y="2681865"/>
                  <a:pt x="6391220" y="2532461"/>
                  <a:pt x="4817660" y="2552131"/>
                </a:cubicBezTo>
                <a:cubicBezTo>
                  <a:pt x="4631100" y="2554463"/>
                  <a:pt x="4444621" y="2543033"/>
                  <a:pt x="4258102" y="2538484"/>
                </a:cubicBezTo>
                <a:cubicBezTo>
                  <a:pt x="4244454" y="2529385"/>
                  <a:pt x="4232235" y="2517649"/>
                  <a:pt x="4217159" y="2511188"/>
                </a:cubicBezTo>
                <a:cubicBezTo>
                  <a:pt x="4199918" y="2503799"/>
                  <a:pt x="4180603" y="2502693"/>
                  <a:pt x="4162567" y="2497540"/>
                </a:cubicBezTo>
                <a:cubicBezTo>
                  <a:pt x="4148735" y="2493588"/>
                  <a:pt x="4135272" y="2488442"/>
                  <a:pt x="4121624" y="2483893"/>
                </a:cubicBezTo>
                <a:cubicBezTo>
                  <a:pt x="4107976" y="2470245"/>
                  <a:pt x="4097944" y="2451581"/>
                  <a:pt x="4080681" y="2442949"/>
                </a:cubicBezTo>
                <a:cubicBezTo>
                  <a:pt x="4059933" y="2432575"/>
                  <a:pt x="4034946" y="2434928"/>
                  <a:pt x="4012442" y="2429302"/>
                </a:cubicBezTo>
                <a:cubicBezTo>
                  <a:pt x="3972281" y="2419262"/>
                  <a:pt x="3955964" y="2407886"/>
                  <a:pt x="3916908" y="2388358"/>
                </a:cubicBezTo>
                <a:cubicBezTo>
                  <a:pt x="3835021" y="2392907"/>
                  <a:pt x="3752891" y="2394230"/>
                  <a:pt x="3671248" y="2402006"/>
                </a:cubicBezTo>
                <a:cubicBezTo>
                  <a:pt x="3656927" y="2403370"/>
                  <a:pt x="3644137" y="2411702"/>
                  <a:pt x="3630305" y="2415654"/>
                </a:cubicBezTo>
                <a:cubicBezTo>
                  <a:pt x="3612270" y="2420807"/>
                  <a:pt x="3594343" y="2427110"/>
                  <a:pt x="3575714" y="2429302"/>
                </a:cubicBezTo>
                <a:cubicBezTo>
                  <a:pt x="3516805" y="2436232"/>
                  <a:pt x="3457433" y="2438400"/>
                  <a:pt x="3398293" y="2442949"/>
                </a:cubicBezTo>
                <a:cubicBezTo>
                  <a:pt x="2961974" y="2515670"/>
                  <a:pt x="3223274" y="2477072"/>
                  <a:pt x="2210938" y="2442949"/>
                </a:cubicBezTo>
                <a:cubicBezTo>
                  <a:pt x="2173445" y="2441685"/>
                  <a:pt x="2138150" y="2424752"/>
                  <a:pt x="2101756" y="2415654"/>
                </a:cubicBezTo>
                <a:cubicBezTo>
                  <a:pt x="2088108" y="2406555"/>
                  <a:pt x="2075483" y="2395694"/>
                  <a:pt x="2060812" y="2388358"/>
                </a:cubicBezTo>
                <a:cubicBezTo>
                  <a:pt x="2047945" y="2381925"/>
                  <a:pt x="2034255" y="2374711"/>
                  <a:pt x="2019869" y="2374711"/>
                </a:cubicBezTo>
                <a:cubicBezTo>
                  <a:pt x="1701389" y="2374711"/>
                  <a:pt x="1382974" y="2383809"/>
                  <a:pt x="1064526" y="2388358"/>
                </a:cubicBezTo>
                <a:cubicBezTo>
                  <a:pt x="1050878" y="2392907"/>
                  <a:pt x="1037539" y="2398517"/>
                  <a:pt x="1023582" y="2402006"/>
                </a:cubicBezTo>
                <a:cubicBezTo>
                  <a:pt x="945651" y="2421489"/>
                  <a:pt x="970813" y="2408284"/>
                  <a:pt x="900753" y="2429302"/>
                </a:cubicBezTo>
                <a:cubicBezTo>
                  <a:pt x="873194" y="2437570"/>
                  <a:pt x="846162" y="2447499"/>
                  <a:pt x="818866" y="2456597"/>
                </a:cubicBezTo>
                <a:lnTo>
                  <a:pt x="777923" y="2470245"/>
                </a:lnTo>
                <a:cubicBezTo>
                  <a:pt x="764275" y="2474794"/>
                  <a:pt x="748949" y="2475913"/>
                  <a:pt x="736979" y="2483893"/>
                </a:cubicBezTo>
                <a:lnTo>
                  <a:pt x="696036" y="2511188"/>
                </a:lnTo>
                <a:cubicBezTo>
                  <a:pt x="577755" y="2502090"/>
                  <a:pt x="458632" y="2500670"/>
                  <a:pt x="341194" y="2483893"/>
                </a:cubicBezTo>
                <a:cubicBezTo>
                  <a:pt x="298470" y="2477790"/>
                  <a:pt x="260936" y="2450044"/>
                  <a:pt x="218365" y="2442949"/>
                </a:cubicBezTo>
                <a:lnTo>
                  <a:pt x="136478" y="2429302"/>
                </a:lnTo>
                <a:cubicBezTo>
                  <a:pt x="122830" y="2420203"/>
                  <a:pt x="104633" y="2415654"/>
                  <a:pt x="95535" y="2402006"/>
                </a:cubicBezTo>
                <a:cubicBezTo>
                  <a:pt x="85130" y="2386399"/>
                  <a:pt x="89276" y="2364655"/>
                  <a:pt x="81887" y="2347415"/>
                </a:cubicBezTo>
                <a:cubicBezTo>
                  <a:pt x="75426" y="2332339"/>
                  <a:pt x="63690" y="2320120"/>
                  <a:pt x="54591" y="2306472"/>
                </a:cubicBezTo>
                <a:cubicBezTo>
                  <a:pt x="50042" y="2288275"/>
                  <a:pt x="46097" y="2269916"/>
                  <a:pt x="40944" y="2251881"/>
                </a:cubicBezTo>
                <a:cubicBezTo>
                  <a:pt x="36992" y="2238048"/>
                  <a:pt x="29080" y="2225212"/>
                  <a:pt x="27296" y="2210937"/>
                </a:cubicBezTo>
                <a:cubicBezTo>
                  <a:pt x="19939" y="2152080"/>
                  <a:pt x="18197" y="2092657"/>
                  <a:pt x="13648" y="2033517"/>
                </a:cubicBezTo>
                <a:cubicBezTo>
                  <a:pt x="21212" y="1791474"/>
                  <a:pt x="-7170" y="1710600"/>
                  <a:pt x="40944" y="1542197"/>
                </a:cubicBezTo>
                <a:cubicBezTo>
                  <a:pt x="44896" y="1528365"/>
                  <a:pt x="48157" y="1514121"/>
                  <a:pt x="54591" y="1501254"/>
                </a:cubicBezTo>
                <a:cubicBezTo>
                  <a:pt x="61926" y="1486583"/>
                  <a:pt x="72788" y="1473959"/>
                  <a:pt x="81887" y="1460311"/>
                </a:cubicBezTo>
                <a:cubicBezTo>
                  <a:pt x="86436" y="1446663"/>
                  <a:pt x="91583" y="1433200"/>
                  <a:pt x="95535" y="1419367"/>
                </a:cubicBezTo>
                <a:cubicBezTo>
                  <a:pt x="100688" y="1401332"/>
                  <a:pt x="101793" y="1382016"/>
                  <a:pt x="109182" y="1364776"/>
                </a:cubicBezTo>
                <a:cubicBezTo>
                  <a:pt x="115643" y="1349700"/>
                  <a:pt x="127379" y="1337481"/>
                  <a:pt x="136478" y="1323833"/>
                </a:cubicBezTo>
                <a:cubicBezTo>
                  <a:pt x="141027" y="1305636"/>
                  <a:pt x="150126" y="1287999"/>
                  <a:pt x="150126" y="1269242"/>
                </a:cubicBezTo>
                <a:cubicBezTo>
                  <a:pt x="150126" y="1062300"/>
                  <a:pt x="151658" y="1151773"/>
                  <a:pt x="122830" y="1050878"/>
                </a:cubicBezTo>
                <a:cubicBezTo>
                  <a:pt x="117677" y="1032843"/>
                  <a:pt x="117570" y="1013064"/>
                  <a:pt x="109182" y="996287"/>
                </a:cubicBezTo>
                <a:cubicBezTo>
                  <a:pt x="94511" y="966945"/>
                  <a:pt x="54591" y="914400"/>
                  <a:pt x="54591" y="914400"/>
                </a:cubicBezTo>
                <a:cubicBezTo>
                  <a:pt x="40347" y="871669"/>
                  <a:pt x="21899" y="823299"/>
                  <a:pt x="13648" y="777922"/>
                </a:cubicBezTo>
                <a:cubicBezTo>
                  <a:pt x="7894" y="746273"/>
                  <a:pt x="4549" y="714233"/>
                  <a:pt x="0" y="682388"/>
                </a:cubicBezTo>
                <a:cubicBezTo>
                  <a:pt x="4549" y="650543"/>
                  <a:pt x="2100" y="616878"/>
                  <a:pt x="13648" y="586854"/>
                </a:cubicBezTo>
                <a:cubicBezTo>
                  <a:pt x="25424" y="556235"/>
                  <a:pt x="53568" y="534309"/>
                  <a:pt x="68239" y="504967"/>
                </a:cubicBezTo>
                <a:cubicBezTo>
                  <a:pt x="77338" y="486770"/>
                  <a:pt x="87521" y="469076"/>
                  <a:pt x="95535" y="450376"/>
                </a:cubicBezTo>
                <a:cubicBezTo>
                  <a:pt x="114251" y="406706"/>
                  <a:pt x="110015" y="392452"/>
                  <a:pt x="122830" y="341194"/>
                </a:cubicBezTo>
                <a:cubicBezTo>
                  <a:pt x="126319" y="327238"/>
                  <a:pt x="131929" y="313899"/>
                  <a:pt x="136478" y="300251"/>
                </a:cubicBezTo>
                <a:cubicBezTo>
                  <a:pt x="141027" y="268406"/>
                  <a:pt x="140883" y="235528"/>
                  <a:pt x="150126" y="204717"/>
                </a:cubicBezTo>
                <a:cubicBezTo>
                  <a:pt x="154839" y="189006"/>
                  <a:pt x="180979" y="179785"/>
                  <a:pt x="177421" y="163773"/>
                </a:cubicBezTo>
                <a:cubicBezTo>
                  <a:pt x="170304" y="131749"/>
                  <a:pt x="109183" y="129654"/>
                  <a:pt x="95535" y="122830"/>
                </a:cubicBezTo>
                <a:close/>
              </a:path>
            </a:pathLst>
          </a:cu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solidFill>
                  <a:schemeClr val="bg1"/>
                </a:solidFill>
              </a:rPr>
              <a:t>ATENCIÓN DE RECLAMOS</a:t>
            </a:r>
            <a:endParaRPr lang="es-PE" sz="3200" dirty="0">
              <a:solidFill>
                <a:schemeClr val="bg1"/>
              </a:solidFill>
            </a:endParaRPr>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39</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grpSp>
        <p:nvGrpSpPr>
          <p:cNvPr id="13" name="12 Grupo"/>
          <p:cNvGrpSpPr/>
          <p:nvPr/>
        </p:nvGrpSpPr>
        <p:grpSpPr>
          <a:xfrm>
            <a:off x="312201" y="1560936"/>
            <a:ext cx="4191559" cy="779305"/>
            <a:chOff x="2244534" y="1639733"/>
            <a:chExt cx="2037023" cy="1425850"/>
          </a:xfrm>
          <a:solidFill>
            <a:schemeClr val="accent3">
              <a:lumMod val="75000"/>
            </a:schemeClr>
          </a:solidFill>
          <a:scene3d>
            <a:camera prst="orthographicFront">
              <a:rot lat="0" lon="0" rev="0"/>
            </a:camera>
            <a:lightRig rig="contrasting" dir="t">
              <a:rot lat="0" lon="0" rev="7800000"/>
            </a:lightRig>
          </a:scene3d>
        </p:grpSpPr>
        <p:sp>
          <p:nvSpPr>
            <p:cNvPr id="14" name="13 Rectángulo redondeado"/>
            <p:cNvSpPr/>
            <p:nvPr/>
          </p:nvSpPr>
          <p:spPr>
            <a:xfrm>
              <a:off x="2244534" y="1639733"/>
              <a:ext cx="2037023" cy="1425850"/>
            </a:xfrm>
            <a:prstGeom prst="roundRect">
              <a:avLst>
                <a:gd name="adj" fmla="val 16670"/>
              </a:avLst>
            </a:prstGeom>
            <a:grp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2314151" y="1709350"/>
              <a:ext cx="1897789" cy="1286616"/>
            </a:xfrm>
            <a:prstGeom prst="rect">
              <a:avLst/>
            </a:prstGeom>
            <a:grp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600" b="1" kern="1200" dirty="0" smtClean="0"/>
                <a:t>Reclamo Comercial por VMA</a:t>
              </a:r>
              <a:endParaRPr lang="es-PE" sz="2600" b="1" kern="1200" dirty="0"/>
            </a:p>
          </p:txBody>
        </p:sp>
      </p:grpSp>
      <p:grpSp>
        <p:nvGrpSpPr>
          <p:cNvPr id="16" name="15 Grupo"/>
          <p:cNvGrpSpPr/>
          <p:nvPr/>
        </p:nvGrpSpPr>
        <p:grpSpPr>
          <a:xfrm>
            <a:off x="312202" y="2338439"/>
            <a:ext cx="4191559" cy="1011582"/>
            <a:chOff x="3452807" y="73364"/>
            <a:chExt cx="1488625" cy="1248181"/>
          </a:xfrm>
        </p:grpSpPr>
        <p:sp>
          <p:nvSpPr>
            <p:cNvPr id="17" name="16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17 Rectángulo"/>
            <p:cNvSpPr/>
            <p:nvPr/>
          </p:nvSpPr>
          <p:spPr>
            <a:xfrm>
              <a:off x="3452807" y="73364"/>
              <a:ext cx="1488625" cy="1157949"/>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defTabSz="889000">
                <a:lnSpc>
                  <a:spcPct val="90000"/>
                </a:lnSpc>
                <a:spcBef>
                  <a:spcPct val="0"/>
                </a:spcBef>
                <a:spcAft>
                  <a:spcPct val="15000"/>
                </a:spcAft>
              </a:pPr>
              <a:r>
                <a:rPr lang="es-PE" sz="1900" b="1" dirty="0" smtClean="0"/>
                <a:t>Formato de Reclamo Referido a VMA, luego el Procedimiento Ordinario de Atención de Reclamos.</a:t>
              </a:r>
            </a:p>
          </p:txBody>
        </p:sp>
      </p:grpSp>
      <p:sp>
        <p:nvSpPr>
          <p:cNvPr id="19" name="18 CuadroTexto"/>
          <p:cNvSpPr txBox="1"/>
          <p:nvPr/>
        </p:nvSpPr>
        <p:spPr>
          <a:xfrm>
            <a:off x="5364475" y="3235651"/>
            <a:ext cx="6680244" cy="646331"/>
          </a:xfrm>
          <a:prstGeom prst="rect">
            <a:avLst/>
          </a:prstGeom>
          <a:solidFill>
            <a:srgbClr val="92D050"/>
          </a:solidFill>
          <a:ln>
            <a:noFill/>
          </a:ln>
          <a:effectLst/>
          <a:scene3d>
            <a:camera prst="orthographicFront"/>
            <a:lightRig rig="threePt" dir="t"/>
          </a:scene3d>
          <a:sp3d>
            <a:bevelT/>
          </a:sp3d>
        </p:spPr>
        <p:txBody>
          <a:bodyPr wrap="square" rtlCol="0">
            <a:spAutoFit/>
          </a:bodyPr>
          <a:lstStyle/>
          <a:p>
            <a:r>
              <a:rPr lang="es-PE" b="1" dirty="0" smtClean="0"/>
              <a:t>(i) Suspensión del </a:t>
            </a:r>
            <a:r>
              <a:rPr lang="es-PE" b="1" dirty="0"/>
              <a:t>servicio de </a:t>
            </a:r>
            <a:r>
              <a:rPr lang="es-PE" b="1" dirty="0" smtClean="0"/>
              <a:t>A.S. (ii) Rehabilitación </a:t>
            </a:r>
            <a:r>
              <a:rPr lang="es-PE" b="1" dirty="0"/>
              <a:t>d</a:t>
            </a:r>
            <a:r>
              <a:rPr lang="es-PE" b="1" dirty="0" smtClean="0"/>
              <a:t>el </a:t>
            </a:r>
            <a:r>
              <a:rPr lang="es-PE" b="1" dirty="0"/>
              <a:t>servicio de </a:t>
            </a:r>
            <a:r>
              <a:rPr lang="es-PE" b="1" dirty="0" smtClean="0"/>
              <a:t>A.S. (iii) </a:t>
            </a:r>
            <a:r>
              <a:rPr lang="es-PE" b="1" dirty="0"/>
              <a:t>V</a:t>
            </a:r>
            <a:r>
              <a:rPr lang="es-PE" b="1" dirty="0" smtClean="0"/>
              <a:t>alidez </a:t>
            </a:r>
            <a:r>
              <a:rPr lang="es-PE" b="1" dirty="0"/>
              <a:t>de </a:t>
            </a:r>
            <a:r>
              <a:rPr lang="es-PE" b="1" dirty="0" smtClean="0"/>
              <a:t>resultados </a:t>
            </a:r>
            <a:r>
              <a:rPr lang="es-PE" b="1" dirty="0"/>
              <a:t>de la </a:t>
            </a:r>
            <a:r>
              <a:rPr lang="es-PE" b="1" dirty="0" smtClean="0"/>
              <a:t>muestra.</a:t>
            </a:r>
          </a:p>
        </p:txBody>
      </p:sp>
      <p:sp>
        <p:nvSpPr>
          <p:cNvPr id="20" name="19 CuadroTexto"/>
          <p:cNvSpPr txBox="1"/>
          <p:nvPr/>
        </p:nvSpPr>
        <p:spPr>
          <a:xfrm>
            <a:off x="5881033" y="1704818"/>
            <a:ext cx="5892795" cy="646331"/>
          </a:xfrm>
          <a:prstGeom prst="rect">
            <a:avLst/>
          </a:prstGeom>
          <a:solidFill>
            <a:srgbClr val="92D050"/>
          </a:solidFill>
          <a:scene3d>
            <a:camera prst="orthographicFront"/>
            <a:lightRig rig="threePt" dir="t"/>
          </a:scene3d>
          <a:sp3d>
            <a:bevelT/>
          </a:sp3d>
        </p:spPr>
        <p:txBody>
          <a:bodyPr wrap="square" rtlCol="0">
            <a:spAutoFit/>
          </a:bodyPr>
          <a:lstStyle/>
          <a:p>
            <a:r>
              <a:rPr lang="es-PE" b="1" dirty="0" smtClean="0"/>
              <a:t>(i) El </a:t>
            </a:r>
            <a:r>
              <a:rPr lang="es-PE" b="1" dirty="0"/>
              <a:t>Factor de </a:t>
            </a:r>
            <a:r>
              <a:rPr lang="es-PE" b="1" dirty="0" smtClean="0"/>
              <a:t>Ajuste, y (ii) el </a:t>
            </a:r>
            <a:r>
              <a:rPr lang="es-PE" b="1" dirty="0"/>
              <a:t>Factor de Ajuste </a:t>
            </a:r>
            <a:r>
              <a:rPr lang="es-PE" b="1" dirty="0" smtClean="0"/>
              <a:t>+ </a:t>
            </a:r>
            <a:r>
              <a:rPr lang="es-PE" b="1" dirty="0"/>
              <a:t>el importe facturado por el servicio de </a:t>
            </a:r>
            <a:r>
              <a:rPr lang="es-PE" b="1" dirty="0" smtClean="0"/>
              <a:t>Alcantarillado.</a:t>
            </a:r>
            <a:endParaRPr lang="es-PE" sz="2400" b="1" dirty="0"/>
          </a:p>
        </p:txBody>
      </p:sp>
      <p:sp>
        <p:nvSpPr>
          <p:cNvPr id="21" name="20 CuadroTexto"/>
          <p:cNvSpPr txBox="1"/>
          <p:nvPr/>
        </p:nvSpPr>
        <p:spPr>
          <a:xfrm>
            <a:off x="5881031" y="1367779"/>
            <a:ext cx="5892796"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p>
            <a:pPr algn="ctr"/>
            <a:r>
              <a:rPr lang="es-PE" b="1" dirty="0" smtClean="0">
                <a:solidFill>
                  <a:schemeClr val="bg1"/>
                </a:solidFill>
              </a:rPr>
              <a:t>VMA RELATIVO A LA FACTURACIÓN</a:t>
            </a:r>
            <a:endParaRPr lang="es-PE" b="1" dirty="0">
              <a:solidFill>
                <a:schemeClr val="bg1"/>
              </a:solidFill>
            </a:endParaRPr>
          </a:p>
        </p:txBody>
      </p:sp>
      <p:sp>
        <p:nvSpPr>
          <p:cNvPr id="22" name="21 CuadroTexto"/>
          <p:cNvSpPr txBox="1"/>
          <p:nvPr/>
        </p:nvSpPr>
        <p:spPr>
          <a:xfrm>
            <a:off x="5364477" y="2870814"/>
            <a:ext cx="6680243" cy="369332"/>
          </a:xfrm>
          <a:prstGeom prst="rect">
            <a:avLst/>
          </a:prstGeom>
          <a:solidFill>
            <a:schemeClr val="accent3">
              <a:lumMod val="75000"/>
            </a:schemeClr>
          </a:solidFill>
          <a:scene3d>
            <a:camera prst="orthographicFront"/>
            <a:lightRig rig="threePt" dir="t"/>
          </a:scene3d>
          <a:sp3d>
            <a:bevelT/>
          </a:sp3d>
        </p:spPr>
        <p:txBody>
          <a:bodyPr wrap="square" rtlCol="0">
            <a:spAutoFit/>
          </a:bodyPr>
          <a:lstStyle/>
          <a:p>
            <a:pPr algn="ctr"/>
            <a:r>
              <a:rPr lang="es-PE" b="1" dirty="0" smtClean="0">
                <a:solidFill>
                  <a:schemeClr val="bg1"/>
                </a:solidFill>
              </a:rPr>
              <a:t>VMA NO RELATIVO A LA FACTURACIÓN</a:t>
            </a:r>
            <a:endParaRPr lang="es-PE" b="1" dirty="0">
              <a:solidFill>
                <a:schemeClr val="bg1"/>
              </a:solidFill>
            </a:endParaRPr>
          </a:p>
        </p:txBody>
      </p:sp>
      <p:cxnSp>
        <p:nvCxnSpPr>
          <p:cNvPr id="23" name="22 Conector curvado"/>
          <p:cNvCxnSpPr>
            <a:stCxn id="18" idx="3"/>
            <a:endCxn id="20" idx="1"/>
          </p:cNvCxnSpPr>
          <p:nvPr/>
        </p:nvCxnSpPr>
        <p:spPr>
          <a:xfrm flipV="1">
            <a:off x="4503761" y="2027984"/>
            <a:ext cx="1377272" cy="779682"/>
          </a:xfrm>
          <a:prstGeom prst="curved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curvado"/>
          <p:cNvCxnSpPr/>
          <p:nvPr/>
        </p:nvCxnSpPr>
        <p:spPr>
          <a:xfrm>
            <a:off x="4503763" y="2807665"/>
            <a:ext cx="860714" cy="803745"/>
          </a:xfrm>
          <a:prstGeom prst="curvedConnector3">
            <a:avLst>
              <a:gd name="adj1" fmla="val 10359"/>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47 CuadroTexto"/>
          <p:cNvSpPr txBox="1"/>
          <p:nvPr/>
        </p:nvSpPr>
        <p:spPr>
          <a:xfrm>
            <a:off x="5372794" y="3877791"/>
            <a:ext cx="6680243" cy="369332"/>
          </a:xfrm>
          <a:prstGeom prst="rect">
            <a:avLst/>
          </a:prstGeom>
          <a:solidFill>
            <a:schemeClr val="accent3">
              <a:lumMod val="20000"/>
              <a:lumOff val="80000"/>
            </a:schemeClr>
          </a:solidFill>
          <a:scene3d>
            <a:camera prst="orthographicFront"/>
            <a:lightRig rig="threePt" dir="t"/>
          </a:scene3d>
          <a:sp3d>
            <a:bevelT/>
          </a:sp3d>
        </p:spPr>
        <p:txBody>
          <a:bodyPr wrap="square" rtlCol="0">
            <a:spAutoFit/>
          </a:bodyPr>
          <a:lstStyle/>
          <a:p>
            <a:pPr algn="ctr"/>
            <a:r>
              <a:rPr lang="es-PE" b="1" dirty="0" smtClean="0"/>
              <a:t>Plazo: En tanto se mantenga la situación de cierre.</a:t>
            </a:r>
            <a:endParaRPr lang="es-PE" b="1" dirty="0"/>
          </a:p>
        </p:txBody>
      </p:sp>
      <p:sp>
        <p:nvSpPr>
          <p:cNvPr id="49" name="48 CuadroTexto"/>
          <p:cNvSpPr txBox="1"/>
          <p:nvPr/>
        </p:nvSpPr>
        <p:spPr>
          <a:xfrm>
            <a:off x="5881033" y="2329487"/>
            <a:ext cx="5892795" cy="369332"/>
          </a:xfrm>
          <a:prstGeom prst="rect">
            <a:avLst/>
          </a:prstGeom>
          <a:solidFill>
            <a:schemeClr val="accent3">
              <a:lumMod val="20000"/>
              <a:lumOff val="80000"/>
            </a:schemeClr>
          </a:solidFill>
          <a:scene3d>
            <a:camera prst="orthographicFront"/>
            <a:lightRig rig="threePt" dir="t"/>
          </a:scene3d>
          <a:sp3d>
            <a:bevelT/>
          </a:sp3d>
        </p:spPr>
        <p:txBody>
          <a:bodyPr wrap="square" rtlCol="0">
            <a:spAutoFit/>
          </a:bodyPr>
          <a:lstStyle/>
          <a:p>
            <a:pPr lvl="0" algn="ctr"/>
            <a:r>
              <a:rPr lang="es-PE" b="1" dirty="0" smtClean="0"/>
              <a:t>Plazo: ≤</a:t>
            </a:r>
            <a:r>
              <a:rPr lang="es-PE" dirty="0"/>
              <a:t> </a:t>
            </a:r>
            <a:r>
              <a:rPr lang="es-PE" b="1" dirty="0" smtClean="0"/>
              <a:t>2 meses siguientes al vcto de facturación.</a:t>
            </a:r>
            <a:endParaRPr lang="es-PE" b="1" dirty="0"/>
          </a:p>
        </p:txBody>
      </p:sp>
      <p:grpSp>
        <p:nvGrpSpPr>
          <p:cNvPr id="53" name="52 Grupo"/>
          <p:cNvGrpSpPr/>
          <p:nvPr/>
        </p:nvGrpSpPr>
        <p:grpSpPr>
          <a:xfrm>
            <a:off x="4379789" y="4749114"/>
            <a:ext cx="7116392" cy="487453"/>
            <a:chOff x="2244534" y="1639733"/>
            <a:chExt cx="2037023" cy="1425850"/>
          </a:xfrm>
          <a:solidFill>
            <a:schemeClr val="accent3">
              <a:lumMod val="75000"/>
            </a:schemeClr>
          </a:solidFill>
          <a:scene3d>
            <a:camera prst="orthographicFront">
              <a:rot lat="0" lon="0" rev="0"/>
            </a:camera>
            <a:lightRig rig="contrasting" dir="t">
              <a:rot lat="0" lon="0" rev="7800000"/>
            </a:lightRig>
          </a:scene3d>
        </p:grpSpPr>
        <p:sp>
          <p:nvSpPr>
            <p:cNvPr id="54" name="53 Rectángulo redondeado"/>
            <p:cNvSpPr/>
            <p:nvPr/>
          </p:nvSpPr>
          <p:spPr>
            <a:xfrm>
              <a:off x="2244534" y="1639733"/>
              <a:ext cx="2037023" cy="1425850"/>
            </a:xfrm>
            <a:prstGeom prst="roundRect">
              <a:avLst>
                <a:gd name="adj" fmla="val 16670"/>
              </a:avLst>
            </a:prstGeom>
            <a:solidFill>
              <a:schemeClr val="accent4">
                <a:lumMod val="75000"/>
              </a:schemeClr>
            </a:solid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54 Rectángulo"/>
            <p:cNvSpPr/>
            <p:nvPr/>
          </p:nvSpPr>
          <p:spPr>
            <a:xfrm>
              <a:off x="2314151" y="1709350"/>
              <a:ext cx="1897789" cy="1286616"/>
            </a:xfrm>
            <a:prstGeom prst="rect">
              <a:avLst/>
            </a:prstGeom>
            <a:solidFill>
              <a:schemeClr val="accent4">
                <a:lumMod val="75000"/>
              </a:schemeClr>
            </a:solid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600" b="1" kern="1200" dirty="0" smtClean="0"/>
                <a:t>Reclamo Comercial General</a:t>
              </a:r>
              <a:endParaRPr lang="es-PE" sz="2600" b="1" kern="1200" dirty="0"/>
            </a:p>
          </p:txBody>
        </p:sp>
      </p:grpSp>
      <p:grpSp>
        <p:nvGrpSpPr>
          <p:cNvPr id="56" name="55 Grupo"/>
          <p:cNvGrpSpPr/>
          <p:nvPr/>
        </p:nvGrpSpPr>
        <p:grpSpPr>
          <a:xfrm>
            <a:off x="4387684" y="5234763"/>
            <a:ext cx="7324932" cy="1161551"/>
            <a:chOff x="3452807" y="73364"/>
            <a:chExt cx="1488625" cy="1248181"/>
          </a:xfrm>
        </p:grpSpPr>
        <p:sp>
          <p:nvSpPr>
            <p:cNvPr id="57" name="56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8" name="57 Rectángulo"/>
            <p:cNvSpPr/>
            <p:nvPr/>
          </p:nvSpPr>
          <p:spPr>
            <a:xfrm>
              <a:off x="3452807" y="73364"/>
              <a:ext cx="1446243" cy="893556"/>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1" defTabSz="889000">
                <a:lnSpc>
                  <a:spcPct val="90000"/>
                </a:lnSpc>
                <a:spcBef>
                  <a:spcPct val="0"/>
                </a:spcBef>
                <a:spcAft>
                  <a:spcPct val="15000"/>
                </a:spcAft>
              </a:pPr>
              <a:r>
                <a:rPr lang="es-PE" b="1" kern="1200" dirty="0" smtClean="0"/>
                <a:t>S</a:t>
              </a:r>
              <a:r>
                <a:rPr lang="es-PE" b="1" dirty="0" smtClean="0"/>
                <a:t>i ÚNICAMENTE </a:t>
              </a:r>
              <a:r>
                <a:rPr lang="es-PE" b="1" dirty="0"/>
                <a:t>se cuestiona la facturación de: (i) Costos de la prueba inopinada. (ii) Servicios colaterales de suspensión y reapertura del servicio de </a:t>
              </a:r>
              <a:r>
                <a:rPr lang="es-PE" b="1" dirty="0" smtClean="0"/>
                <a:t>A.S. </a:t>
              </a:r>
              <a:r>
                <a:rPr lang="es-PE" b="1" dirty="0"/>
                <a:t>(iii) Importe facturado por el servicio de </a:t>
              </a:r>
              <a:r>
                <a:rPr lang="es-PE" b="1" dirty="0" smtClean="0"/>
                <a:t>A.S.</a:t>
              </a:r>
              <a:endParaRPr lang="es-PE" b="1" dirty="0"/>
            </a:p>
          </p:txBody>
        </p:sp>
      </p:grpSp>
      <p:grpSp>
        <p:nvGrpSpPr>
          <p:cNvPr id="61" name="60 Grupo"/>
          <p:cNvGrpSpPr/>
          <p:nvPr/>
        </p:nvGrpSpPr>
        <p:grpSpPr>
          <a:xfrm>
            <a:off x="312202" y="4044529"/>
            <a:ext cx="3764178" cy="491007"/>
            <a:chOff x="2244534" y="1639733"/>
            <a:chExt cx="2037023" cy="1425850"/>
          </a:xfrm>
          <a:solidFill>
            <a:schemeClr val="accent3">
              <a:lumMod val="75000"/>
            </a:schemeClr>
          </a:solidFill>
          <a:scene3d>
            <a:camera prst="orthographicFront">
              <a:rot lat="0" lon="0" rev="0"/>
            </a:camera>
            <a:lightRig rig="contrasting" dir="t">
              <a:rot lat="0" lon="0" rev="7800000"/>
            </a:lightRig>
          </a:scene3d>
        </p:grpSpPr>
        <p:sp>
          <p:nvSpPr>
            <p:cNvPr id="62" name="61 Rectángulo redondeado"/>
            <p:cNvSpPr/>
            <p:nvPr/>
          </p:nvSpPr>
          <p:spPr>
            <a:xfrm>
              <a:off x="2244534" y="1639733"/>
              <a:ext cx="2037023" cy="1425850"/>
            </a:xfrm>
            <a:prstGeom prst="roundRect">
              <a:avLst>
                <a:gd name="adj" fmla="val 16670"/>
              </a:avLst>
            </a:prstGeom>
            <a:solidFill>
              <a:schemeClr val="accent4">
                <a:lumMod val="75000"/>
              </a:schemeClr>
            </a:solidFill>
            <a:ln>
              <a:noFill/>
            </a:ln>
            <a:effectLst/>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62 Rectángulo"/>
            <p:cNvSpPr/>
            <p:nvPr/>
          </p:nvSpPr>
          <p:spPr>
            <a:xfrm>
              <a:off x="2314151" y="1709350"/>
              <a:ext cx="1897789" cy="1286616"/>
            </a:xfrm>
            <a:prstGeom prst="rect">
              <a:avLst/>
            </a:prstGeom>
            <a:solidFill>
              <a:schemeClr val="accent4">
                <a:lumMod val="75000"/>
              </a:schemeClr>
            </a:solidFill>
            <a:ln>
              <a:no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PE" sz="2600" b="1" kern="1200" dirty="0" smtClean="0"/>
                <a:t>Admisión de Reclamos</a:t>
              </a:r>
              <a:endParaRPr lang="es-PE" sz="2600" b="1" kern="1200" dirty="0"/>
            </a:p>
          </p:txBody>
        </p:sp>
      </p:grpSp>
      <p:grpSp>
        <p:nvGrpSpPr>
          <p:cNvPr id="64" name="63 Grupo"/>
          <p:cNvGrpSpPr/>
          <p:nvPr/>
        </p:nvGrpSpPr>
        <p:grpSpPr>
          <a:xfrm>
            <a:off x="312205" y="4533731"/>
            <a:ext cx="3764175" cy="1596917"/>
            <a:chOff x="3452807" y="73364"/>
            <a:chExt cx="1488625" cy="1248181"/>
          </a:xfrm>
        </p:grpSpPr>
        <p:sp>
          <p:nvSpPr>
            <p:cNvPr id="65" name="64 Rectángulo"/>
            <p:cNvSpPr/>
            <p:nvPr/>
          </p:nvSpPr>
          <p:spPr>
            <a:xfrm>
              <a:off x="3452807" y="163596"/>
              <a:ext cx="1488625" cy="11579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6" name="65 Rectángulo"/>
            <p:cNvSpPr/>
            <p:nvPr/>
          </p:nvSpPr>
          <p:spPr>
            <a:xfrm>
              <a:off x="3452807" y="73364"/>
              <a:ext cx="1488625" cy="1157949"/>
            </a:xfrm>
            <a:prstGeom prst="rect">
              <a:avLst/>
            </a:prstGeom>
            <a:solidFill>
              <a:schemeClr val="bg1"/>
            </a:solidFill>
            <a:ln>
              <a:solidFill>
                <a:schemeClr val="accent1">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r>
                <a:rPr lang="es-PE" b="1" dirty="0" smtClean="0"/>
                <a:t>NO PROCEDE el </a:t>
              </a:r>
              <a:r>
                <a:rPr lang="es-PE" b="1" dirty="0"/>
                <a:t>reclamo contra la suspensión del servicio de </a:t>
              </a:r>
              <a:r>
                <a:rPr lang="es-PE" b="1" dirty="0" smtClean="0"/>
                <a:t>A.S. </a:t>
              </a:r>
              <a:r>
                <a:rPr lang="es-PE" b="1" dirty="0"/>
                <a:t>adoptada sobre la base de los resultados presentados por el UND en la DDJJ de UND.</a:t>
              </a:r>
              <a:endParaRPr lang="es-PE" sz="2000" b="1" dirty="0"/>
            </a:p>
          </p:txBody>
        </p:sp>
      </p:grpSp>
      <p:pic>
        <p:nvPicPr>
          <p:cNvPr id="2054" name="Picture 6" descr="Resultado de imagen para importan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736" y="5450468"/>
            <a:ext cx="1689038" cy="1407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childTnLst>
                                </p:cTn>
                              </p:par>
                              <p:par>
                                <p:cTn id="42" presetID="10" presetClass="entr" presetSubtype="0" fill="hold" nodeType="withEffect">
                                  <p:stCondLst>
                                    <p:cond delay="0"/>
                                  </p:stCondLst>
                                  <p:childTnLst>
                                    <p:set>
                                      <p:cBhvr>
                                        <p:cTn id="43" dur="1" fill="hold">
                                          <p:stCondLst>
                                            <p:cond delay="0"/>
                                          </p:stCondLst>
                                        </p:cTn>
                                        <p:tgtEl>
                                          <p:spTgt spid="2054"/>
                                        </p:tgtEl>
                                        <p:attrNameLst>
                                          <p:attrName>style.visibility</p:attrName>
                                        </p:attrNameLst>
                                      </p:cBhvr>
                                      <p:to>
                                        <p:strVal val="visible"/>
                                      </p:to>
                                    </p:set>
                                    <p:animEffect transition="in" filter="fade">
                                      <p:cBhvr>
                                        <p:cTn id="4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19" grpId="0" animBg="1"/>
      <p:bldP spid="20"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907B860F-6E1E-4703-B9D0-D232686177B8}"/>
              </a:ext>
            </a:extLst>
          </p:cNvPr>
          <p:cNvSpPr txBox="1"/>
          <p:nvPr/>
        </p:nvSpPr>
        <p:spPr>
          <a:xfrm>
            <a:off x="11723793" y="6403368"/>
            <a:ext cx="627863" cy="369332"/>
          </a:xfrm>
          <a:prstGeom prst="rect">
            <a:avLst/>
          </a:prstGeom>
          <a:noFill/>
        </p:spPr>
        <p:txBody>
          <a:bodyPr wrap="square" rtlCol="0">
            <a:spAutoFit/>
          </a:bodyPr>
          <a:lstStyle/>
          <a:p>
            <a:pPr algn="l"/>
            <a:r>
              <a:rPr lang="es-ES" b="1" dirty="0" smtClean="0"/>
              <a:t>04</a:t>
            </a:r>
            <a:endParaRPr lang="es-ES" b="1" dirty="0"/>
          </a:p>
        </p:txBody>
      </p:sp>
      <p:pic>
        <p:nvPicPr>
          <p:cNvPr id="3" name="Imagen 2">
            <a:extLst>
              <a:ext uri="{FF2B5EF4-FFF2-40B4-BE49-F238E27FC236}">
                <a16:creationId xmlns:a16="http://schemas.microsoft.com/office/drawing/2014/main" xmlns="" id="{C2DBF4DC-E029-4BE5-8207-7646A8D142FD}"/>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5" name="Imagen 4">
            <a:extLst>
              <a:ext uri="{FF2B5EF4-FFF2-40B4-BE49-F238E27FC236}">
                <a16:creationId xmlns:a16="http://schemas.microsoft.com/office/drawing/2014/main" xmlns="" id="{4782DE3B-6A14-401C-94DA-91CF9D102112}"/>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sp>
        <p:nvSpPr>
          <p:cNvPr id="6" name="Rectángulo 5"/>
          <p:cNvSpPr/>
          <p:nvPr/>
        </p:nvSpPr>
        <p:spPr>
          <a:xfrm>
            <a:off x="863501" y="1140389"/>
            <a:ext cx="8765628" cy="5262979"/>
          </a:xfrm>
          <a:prstGeom prst="rect">
            <a:avLst/>
          </a:prstGeom>
        </p:spPr>
        <p:txBody>
          <a:bodyPr wrap="square">
            <a:spAutoFit/>
          </a:bodyPr>
          <a:lstStyle/>
          <a:p>
            <a:pPr algn="ctr"/>
            <a:r>
              <a:rPr lang="es-ES" sz="4800" b="1" dirty="0" smtClean="0"/>
              <a:t>¿Sabían que </a:t>
            </a:r>
            <a:r>
              <a:rPr lang="es-ES" sz="4800" b="1" dirty="0"/>
              <a:t>existe una iniciativa que </a:t>
            </a:r>
            <a:r>
              <a:rPr lang="es-ES" sz="4800" b="1" dirty="0" smtClean="0"/>
              <a:t>involucra TODOS LOS BENEFICIOS mencionados anteriormente, y establece </a:t>
            </a:r>
            <a:r>
              <a:rPr lang="es-ES" sz="4800" b="1" dirty="0"/>
              <a:t>una relación de </a:t>
            </a:r>
            <a:r>
              <a:rPr lang="es-ES" sz="4800" b="1" dirty="0" smtClean="0"/>
              <a:t>GANAR-GANAR </a:t>
            </a:r>
            <a:r>
              <a:rPr lang="es-ES" sz="4800" b="1" dirty="0"/>
              <a:t>entre </a:t>
            </a:r>
            <a:r>
              <a:rPr lang="es-ES" sz="4800" b="1" dirty="0" smtClean="0"/>
              <a:t>sus intereses, los de la </a:t>
            </a:r>
            <a:r>
              <a:rPr lang="es-ES" sz="4800" b="1" dirty="0"/>
              <a:t>EPS </a:t>
            </a:r>
            <a:r>
              <a:rPr lang="es-ES" sz="4800" b="1" dirty="0" smtClean="0"/>
              <a:t>ILO y los de la Comunidad?</a:t>
            </a:r>
            <a:endParaRPr lang="es-ES" sz="4800" b="1" dirty="0"/>
          </a:p>
        </p:txBody>
      </p:sp>
      <p:sp>
        <p:nvSpPr>
          <p:cNvPr id="10" name="9 Rectángulo"/>
          <p:cNvSpPr/>
          <p:nvPr/>
        </p:nvSpPr>
        <p:spPr>
          <a:xfrm>
            <a:off x="633465" y="653501"/>
            <a:ext cx="10930178" cy="584775"/>
          </a:xfrm>
          <a:prstGeom prst="rect">
            <a:avLst/>
          </a:prstGeom>
        </p:spPr>
        <p:txBody>
          <a:bodyPr wrap="square">
            <a:spAutoFit/>
          </a:bodyPr>
          <a:lstStyle/>
          <a:p>
            <a:pPr lvl="0" algn="ctr"/>
            <a:r>
              <a:rPr lang="es-ES" sz="3200" b="1" u="sng" dirty="0" smtClean="0"/>
              <a:t>DINÁMICA</a:t>
            </a:r>
            <a:endParaRPr lang="es-PE" sz="3200" dirty="0"/>
          </a:p>
        </p:txBody>
      </p:sp>
      <p:pic>
        <p:nvPicPr>
          <p:cNvPr id="24580" name="Picture 4" descr="Imagen relacionada"/>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92" t="4588" r="6221" b="16377"/>
          <a:stretch/>
        </p:blipFill>
        <p:spPr bwMode="auto">
          <a:xfrm>
            <a:off x="9202412" y="3042746"/>
            <a:ext cx="3006689" cy="320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28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ATENCIÓN DE RECLAMOS</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40</a:t>
            </a:r>
            <a:endParaRPr lang="es-ES" b="1" dirty="0"/>
          </a:p>
        </p:txBody>
      </p:sp>
      <p:pic>
        <p:nvPicPr>
          <p:cNvPr id="7"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8"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pSp>
        <p:nvGrpSpPr>
          <p:cNvPr id="9" name="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0" name="9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1"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900" b="1" dirty="0" smtClean="0"/>
                <a:t>PROCEDIMIENTOS</a:t>
              </a:r>
              <a:endParaRPr lang="es-PE" sz="900" b="1" kern="1200" dirty="0"/>
            </a:p>
          </p:txBody>
        </p:sp>
      </p:grpSp>
      <p:grpSp>
        <p:nvGrpSpPr>
          <p:cNvPr id="22" name="21 Grupo"/>
          <p:cNvGrpSpPr/>
          <p:nvPr/>
        </p:nvGrpSpPr>
        <p:grpSpPr>
          <a:xfrm>
            <a:off x="3856090" y="3329065"/>
            <a:ext cx="2860800" cy="749906"/>
            <a:chOff x="180114" y="479555"/>
            <a:chExt cx="5862424" cy="643772"/>
          </a:xfrm>
          <a:solidFill>
            <a:schemeClr val="tx1">
              <a:lumMod val="95000"/>
              <a:lumOff val="5000"/>
            </a:schemeClr>
          </a:solidFill>
        </p:grpSpPr>
        <p:sp>
          <p:nvSpPr>
            <p:cNvPr id="23" name="22 Rectángulo redondeado"/>
            <p:cNvSpPr/>
            <p:nvPr/>
          </p:nvSpPr>
          <p:spPr>
            <a:xfrm>
              <a:off x="180114" y="479555"/>
              <a:ext cx="5862424" cy="643772"/>
            </a:xfrm>
            <a:prstGeom prst="roundRect">
              <a:avLst/>
            </a:prstGeom>
            <a:grp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23 Rectángulo"/>
            <p:cNvSpPr/>
            <p:nvPr/>
          </p:nvSpPr>
          <p:spPr>
            <a:xfrm>
              <a:off x="211541" y="481936"/>
              <a:ext cx="5799572" cy="639012"/>
            </a:xfrm>
            <a:prstGeom prst="rect">
              <a:avLst/>
            </a:prstGeom>
            <a:grp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65899" tIns="0" rIns="165899" bIns="0" numCol="1" spcCol="1270" anchor="ctr" anchorCtr="0">
              <a:noAutofit/>
            </a:bodyPr>
            <a:lstStyle/>
            <a:p>
              <a:pPr lvl="0" algn="ctr" defTabSz="1200150">
                <a:lnSpc>
                  <a:spcPct val="90000"/>
                </a:lnSpc>
                <a:spcBef>
                  <a:spcPct val="0"/>
                </a:spcBef>
                <a:spcAft>
                  <a:spcPct val="35000"/>
                </a:spcAft>
              </a:pPr>
              <a:r>
                <a:rPr lang="es-PE" sz="2400" b="1" dirty="0" smtClean="0"/>
                <a:t>Puntos Importantes</a:t>
              </a:r>
              <a:endParaRPr lang="es-PE" sz="2400" b="1" dirty="0"/>
            </a:p>
          </p:txBody>
        </p:sp>
      </p:grpSp>
      <p:sp>
        <p:nvSpPr>
          <p:cNvPr id="3" name="2 Rectángulo"/>
          <p:cNvSpPr/>
          <p:nvPr/>
        </p:nvSpPr>
        <p:spPr>
          <a:xfrm>
            <a:off x="2470850" y="4622544"/>
            <a:ext cx="4413460" cy="1555845"/>
          </a:xfrm>
          <a:prstGeom prst="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1066800">
              <a:lnSpc>
                <a:spcPct val="90000"/>
              </a:lnSpc>
              <a:spcBef>
                <a:spcPct val="0"/>
              </a:spcBef>
              <a:spcAft>
                <a:spcPct val="15000"/>
              </a:spcAft>
            </a:pPr>
            <a:r>
              <a:rPr lang="es-PE" sz="2000" b="1" dirty="0" smtClean="0"/>
              <a:t>La </a:t>
            </a:r>
            <a:r>
              <a:rPr lang="es-PE" sz="2000" b="1" dirty="0"/>
              <a:t>EPS se encuentra facultada para el </a:t>
            </a:r>
            <a:r>
              <a:rPr lang="es-PE" sz="2000" b="1" dirty="0" smtClean="0"/>
              <a:t>COBRO DE LOS CONCEPTOS NO RECLAMADOS, Y CIERRE DEL SERVICIO ANTE INCUMPLIMIENTOS.</a:t>
            </a:r>
            <a:endParaRPr lang="es-PE" sz="2000" b="1" dirty="0"/>
          </a:p>
        </p:txBody>
      </p:sp>
      <p:sp>
        <p:nvSpPr>
          <p:cNvPr id="37" name="36 Rectángulo"/>
          <p:cNvSpPr/>
          <p:nvPr/>
        </p:nvSpPr>
        <p:spPr>
          <a:xfrm>
            <a:off x="7423595" y="3247538"/>
            <a:ext cx="3958638" cy="2766470"/>
          </a:xfrm>
          <a:prstGeom prst="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defTabSz="1066800">
              <a:lnSpc>
                <a:spcPct val="90000"/>
              </a:lnSpc>
              <a:spcBef>
                <a:spcPct val="0"/>
              </a:spcBef>
              <a:spcAft>
                <a:spcPct val="15000"/>
              </a:spcAft>
            </a:pPr>
            <a:r>
              <a:rPr lang="es-PE" sz="2000" b="1" dirty="0" smtClean="0"/>
              <a:t>NO SE PODRÁ CONDICIONAR LA ATENCIÓN DE UN RECLAMO </a:t>
            </a:r>
            <a:r>
              <a:rPr lang="es-PE" sz="2000" b="1" dirty="0"/>
              <a:t>comercial por facturación al pago previo del concepto reclamado. En las facturaciones posteriores no se podrá incluir el concepto y monto objeto de reclamo mientras éste no haya sido resuelto.</a:t>
            </a:r>
          </a:p>
        </p:txBody>
      </p:sp>
      <p:sp>
        <p:nvSpPr>
          <p:cNvPr id="38" name="37 Rectángulo"/>
          <p:cNvSpPr/>
          <p:nvPr/>
        </p:nvSpPr>
        <p:spPr>
          <a:xfrm>
            <a:off x="2465014" y="1331871"/>
            <a:ext cx="4413460" cy="1555845"/>
          </a:xfrm>
          <a:prstGeom prst="rect">
            <a:avLst/>
          </a:prstGeom>
          <a:solidFill>
            <a:schemeClr val="accent2">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defTabSz="1066800">
              <a:lnSpc>
                <a:spcPct val="90000"/>
              </a:lnSpc>
              <a:spcBef>
                <a:spcPct val="0"/>
              </a:spcBef>
              <a:spcAft>
                <a:spcPct val="15000"/>
              </a:spcAft>
            </a:pPr>
            <a:r>
              <a:rPr lang="es-PE" sz="2000" b="1" dirty="0" smtClean="0"/>
              <a:t>Durante </a:t>
            </a:r>
            <a:r>
              <a:rPr lang="es-PE" sz="2000" b="1" dirty="0"/>
              <a:t>el procedimiento de reclamo </a:t>
            </a:r>
            <a:r>
              <a:rPr lang="es-PE" sz="2000" b="1" dirty="0" smtClean="0"/>
              <a:t>NO SE PODRÁ DISPONER LA SUSPENSIÓN DEL SERVICIO DE </a:t>
            </a:r>
            <a:r>
              <a:rPr lang="es-PE" sz="2000" b="1" dirty="0"/>
              <a:t>A.S. por la falta de pago de los conceptos reclamados.</a:t>
            </a:r>
          </a:p>
        </p:txBody>
      </p:sp>
      <p:sp>
        <p:nvSpPr>
          <p:cNvPr id="76" name="AutoShape 2"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3076"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121927"/>
            <a:ext cx="2344604" cy="23446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n relacionada"/>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52068" y="905678"/>
            <a:ext cx="3534380" cy="23590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n relacionada"/>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063" y="3247538"/>
            <a:ext cx="3228812" cy="2429931"/>
          </a:xfrm>
          <a:prstGeom prst="rect">
            <a:avLst/>
          </a:prstGeom>
          <a:noFill/>
          <a:extLst>
            <a:ext uri="{909E8E84-426E-40DD-AFC4-6F175D3DCCD1}">
              <a14:hiddenFill xmlns:a14="http://schemas.microsoft.com/office/drawing/2010/main">
                <a:solidFill>
                  <a:srgbClr val="FFFFFF"/>
                </a:solidFill>
              </a14:hiddenFill>
            </a:ext>
          </a:extLst>
        </p:spPr>
      </p:pic>
      <p:cxnSp>
        <p:nvCxnSpPr>
          <p:cNvPr id="3079" name="3078 Conector recto de flecha"/>
          <p:cNvCxnSpPr>
            <a:stCxn id="23" idx="2"/>
          </p:cNvCxnSpPr>
          <p:nvPr/>
        </p:nvCxnSpPr>
        <p:spPr>
          <a:xfrm flipH="1">
            <a:off x="4872251" y="4078971"/>
            <a:ext cx="414239" cy="5518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7" name="136 Conector recto de flecha"/>
          <p:cNvCxnSpPr>
            <a:stCxn id="23" idx="0"/>
          </p:cNvCxnSpPr>
          <p:nvPr/>
        </p:nvCxnSpPr>
        <p:spPr>
          <a:xfrm flipV="1">
            <a:off x="5286490" y="2887716"/>
            <a:ext cx="0" cy="44134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139 Conector recto de flecha"/>
          <p:cNvCxnSpPr/>
          <p:nvPr/>
        </p:nvCxnSpPr>
        <p:spPr>
          <a:xfrm>
            <a:off x="6716890" y="3704018"/>
            <a:ext cx="734394"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4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fade">
                                      <p:cBhvr>
                                        <p:cTn id="18" dur="500"/>
                                        <p:tgtEl>
                                          <p:spTgt spid="140"/>
                                        </p:tgtEl>
                                      </p:cBhvr>
                                    </p:animEffect>
                                  </p:childTnLst>
                                </p:cTn>
                              </p:par>
                              <p:par>
                                <p:cTn id="19" presetID="10"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fade">
                                      <p:cBhvr>
                                        <p:cTn id="21" dur="500"/>
                                        <p:tgtEl>
                                          <p:spTgt spid="307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fade">
                                      <p:cBhvr>
                                        <p:cTn id="29" dur="500"/>
                                        <p:tgtEl>
                                          <p:spTgt spid="307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3080"/>
                                        </p:tgtEl>
                                        <p:attrNameLst>
                                          <p:attrName>style.visibility</p:attrName>
                                        </p:attrNameLst>
                                      </p:cBhvr>
                                      <p:to>
                                        <p:strVal val="visible"/>
                                      </p:to>
                                    </p:set>
                                    <p:animEffect transition="in" filter="fade">
                                      <p:cBhvr>
                                        <p:cTn id="35"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74741721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8"/>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8"/>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41</a:t>
            </a:r>
            <a:endParaRPr lang="es-ES" b="1" dirty="0"/>
          </a:p>
        </p:txBody>
      </p:sp>
      <p:pic>
        <p:nvPicPr>
          <p:cNvPr id="1027" name="Picture 3" descr="C:\Users\Guillermo del Aguila\AppData\Local\Microsoft\Windows\Temporary Internet Files\Content.IE5\B2LTUXRM\question-mark-1019993_960_720[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9592" y="1449735"/>
            <a:ext cx="867191" cy="8671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31" name="Picture 7" descr="Imagen relacionada"/>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46603" y="3868625"/>
            <a:ext cx="2410502" cy="202111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3"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4" name="Picture 15" descr="Imagen relacionad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495" y="637267"/>
            <a:ext cx="868740" cy="8687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check 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2167" y="4400792"/>
            <a:ext cx="1090826" cy="8277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esultado de imagen para RECOMENDACIÃN"/>
          <p:cNvPicPr>
            <a:picLocks noChangeAspect="1" noChangeArrowheads="1"/>
          </p:cNvPicPr>
          <p:nvPr/>
        </p:nvPicPr>
        <p:blipFill rotWithShape="1">
          <a:blip r:embed="rId13">
            <a:clrChange>
              <a:clrFrom>
                <a:srgbClr val="D4EAE8"/>
              </a:clrFrom>
              <a:clrTo>
                <a:srgbClr val="D4EAE8">
                  <a:alpha val="0"/>
                </a:srgbClr>
              </a:clrTo>
            </a:clrChange>
            <a:extLst>
              <a:ext uri="{28A0092B-C50C-407E-A947-70E740481C1C}">
                <a14:useLocalDpi xmlns:a14="http://schemas.microsoft.com/office/drawing/2010/main" val="0"/>
              </a:ext>
            </a:extLst>
          </a:blip>
          <a:srcRect t="15417" b="-1"/>
          <a:stretch/>
        </p:blipFill>
        <p:spPr bwMode="auto">
          <a:xfrm>
            <a:off x="1114397" y="2361635"/>
            <a:ext cx="1238350" cy="69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589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3" name="2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4"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1100" b="1" dirty="0" smtClean="0"/>
                <a:t>IMPACTO</a:t>
              </a:r>
              <a:r>
                <a:rPr lang="es-PE" sz="1100" b="1" kern="1200" dirty="0" smtClean="0"/>
                <a:t>S</a:t>
              </a:r>
              <a:endParaRPr lang="es-PE" sz="1100" b="1" kern="1200" dirty="0"/>
            </a:p>
          </p:txBody>
        </p:sp>
      </p:grpSp>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USUARIOS NO DOMÉSTICOS</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a:t>4</a:t>
            </a:r>
            <a:r>
              <a:rPr lang="es-ES" b="1" dirty="0" smtClean="0"/>
              <a:t>2</a:t>
            </a:r>
            <a:endParaRPr lang="es-ES" b="1" dirty="0"/>
          </a:p>
        </p:txBody>
      </p:sp>
      <p:pic>
        <p:nvPicPr>
          <p:cNvPr id="9"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10"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pic>
        <p:nvPicPr>
          <p:cNvPr id="11" name="Picture 3" descr="Resultado de imagen para pa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2304" y="2388428"/>
            <a:ext cx="2855913" cy="2526757"/>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redondeado"/>
          <p:cNvSpPr/>
          <p:nvPr/>
        </p:nvSpPr>
        <p:spPr>
          <a:xfrm>
            <a:off x="8091465" y="1565831"/>
            <a:ext cx="2898815" cy="610141"/>
          </a:xfrm>
          <a:prstGeom prst="roundRect">
            <a:avLst/>
          </a:prstGeom>
          <a:solidFill>
            <a:schemeClr val="accent4"/>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CON COBROS ADICIONALES</a:t>
            </a:r>
            <a:endParaRPr lang="es-PE" b="1" dirty="0">
              <a:solidFill>
                <a:schemeClr val="tx1"/>
              </a:solidFill>
            </a:endParaRPr>
          </a:p>
        </p:txBody>
      </p:sp>
      <p:sp>
        <p:nvSpPr>
          <p:cNvPr id="12" name="11 Rectángulo redondeado"/>
          <p:cNvSpPr/>
          <p:nvPr/>
        </p:nvSpPr>
        <p:spPr>
          <a:xfrm>
            <a:off x="918259" y="1565832"/>
            <a:ext cx="2898815" cy="610141"/>
          </a:xfrm>
          <a:prstGeom prst="round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SIN COBROS ADICIONALES</a:t>
            </a:r>
            <a:endParaRPr lang="es-PE" b="1" dirty="0">
              <a:solidFill>
                <a:schemeClr val="tx1"/>
              </a:solidFill>
            </a:endParaRPr>
          </a:p>
        </p:txBody>
      </p:sp>
      <p:sp>
        <p:nvSpPr>
          <p:cNvPr id="13" name="12 Triángulo isósceles"/>
          <p:cNvSpPr/>
          <p:nvPr/>
        </p:nvSpPr>
        <p:spPr>
          <a:xfrm>
            <a:off x="4160570" y="1332222"/>
            <a:ext cx="3630304" cy="2509553"/>
          </a:xfrm>
          <a:prstGeom prst="triangle">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¿SE CUMPLEN LOS VMA DEL ANEXO 1?</a:t>
            </a:r>
            <a:endParaRPr lang="es-PE" b="1" dirty="0"/>
          </a:p>
        </p:txBody>
      </p:sp>
      <p:sp>
        <p:nvSpPr>
          <p:cNvPr id="14" name="13 Flecha derecha"/>
          <p:cNvSpPr/>
          <p:nvPr/>
        </p:nvSpPr>
        <p:spPr>
          <a:xfrm>
            <a:off x="7203912" y="2336367"/>
            <a:ext cx="1366877" cy="950120"/>
          </a:xfrm>
          <a:prstGeom prst="rightArrow">
            <a:avLst/>
          </a:prstGeom>
          <a:solidFill>
            <a:schemeClr val="accent4"/>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NO</a:t>
            </a:r>
            <a:endParaRPr lang="es-PE" b="1" dirty="0">
              <a:solidFill>
                <a:schemeClr val="tx1"/>
              </a:solidFill>
            </a:endParaRPr>
          </a:p>
        </p:txBody>
      </p:sp>
      <p:sp>
        <p:nvSpPr>
          <p:cNvPr id="16" name="15 Flecha derecha"/>
          <p:cNvSpPr/>
          <p:nvPr/>
        </p:nvSpPr>
        <p:spPr>
          <a:xfrm flipH="1">
            <a:off x="3330048" y="2336367"/>
            <a:ext cx="1366877" cy="950120"/>
          </a:xfrm>
          <a:prstGeom prst="rightArrow">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SI</a:t>
            </a:r>
            <a:endParaRPr lang="es-PE" b="1" dirty="0">
              <a:solidFill>
                <a:schemeClr val="tx1"/>
              </a:solidFill>
            </a:endParaRPr>
          </a:p>
        </p:txBody>
      </p:sp>
      <p:pic>
        <p:nvPicPr>
          <p:cNvPr id="7170" name="Picture 2" descr="Imagen relacionad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477" y="2336367"/>
            <a:ext cx="3071743" cy="307174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4629"/>
          <a:stretch/>
        </p:blipFill>
        <p:spPr bwMode="auto">
          <a:xfrm>
            <a:off x="4004702" y="3862313"/>
            <a:ext cx="3799820" cy="199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CuadroTexto"/>
          <p:cNvSpPr txBox="1"/>
          <p:nvPr/>
        </p:nvSpPr>
        <p:spPr>
          <a:xfrm>
            <a:off x="7969238" y="4653036"/>
            <a:ext cx="3409680" cy="1200329"/>
          </a:xfrm>
          <a:prstGeom prst="rect">
            <a:avLst/>
          </a:prstGeom>
          <a:solidFill>
            <a:schemeClr val="bg1"/>
          </a:solidFill>
        </p:spPr>
        <p:txBody>
          <a:bodyPr wrap="square" rtlCol="0">
            <a:spAutoFit/>
          </a:bodyPr>
          <a:lstStyle/>
          <a:p>
            <a:pPr algn="ctr"/>
            <a:r>
              <a:rPr lang="es-PE" sz="2400" b="1" u="sng" dirty="0" smtClean="0">
                <a:solidFill>
                  <a:srgbClr val="FF0000"/>
                </a:solidFill>
              </a:rPr>
              <a:t>HASTA 20 VECES EL IMPORTE DE ALCANTARILLADO!!!</a:t>
            </a:r>
            <a:endParaRPr lang="es-PE" sz="2400" b="1" u="sng" dirty="0">
              <a:solidFill>
                <a:srgbClr val="FF0000"/>
              </a:solidFill>
            </a:endParaRPr>
          </a:p>
        </p:txBody>
      </p:sp>
    </p:spTree>
    <p:extLst>
      <p:ext uri="{BB962C8B-B14F-4D97-AF65-F5344CB8AC3E}">
        <p14:creationId xmlns:p14="http://schemas.microsoft.com/office/powerpoint/2010/main" val="38851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6" grpId="0" animBg="1"/>
      <p:bldP spid="17" grpId="0" animBg="1"/>
      <p:bldP spid="1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3" name="2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4"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1100" b="1" dirty="0" smtClean="0"/>
                <a:t>IMPACTO</a:t>
              </a:r>
              <a:r>
                <a:rPr lang="es-PE" sz="1100" b="1" kern="1200" dirty="0" smtClean="0"/>
                <a:t>S</a:t>
              </a:r>
              <a:endParaRPr lang="es-PE" sz="1100" b="1" kern="1200" dirty="0"/>
            </a:p>
          </p:txBody>
        </p:sp>
      </p:grpSp>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USUARIOS NO DOMÉSTICOS</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43</a:t>
            </a:r>
            <a:endParaRPr lang="es-ES" b="1" dirty="0"/>
          </a:p>
        </p:txBody>
      </p:sp>
      <p:pic>
        <p:nvPicPr>
          <p:cNvPr id="9"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10"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7" name="6 Rectángulo redondeado"/>
          <p:cNvSpPr/>
          <p:nvPr/>
        </p:nvSpPr>
        <p:spPr>
          <a:xfrm>
            <a:off x="8091465" y="1471702"/>
            <a:ext cx="2898815" cy="610141"/>
          </a:xfrm>
          <a:prstGeom prst="roundRect">
            <a:avLst/>
          </a:prstGeom>
          <a:solidFill>
            <a:schemeClr val="accent4"/>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CON SUSPENSIÓN DEL SERVICIO DE A.S.</a:t>
            </a:r>
            <a:endParaRPr lang="es-PE" b="1" dirty="0">
              <a:solidFill>
                <a:schemeClr val="tx1"/>
              </a:solidFill>
            </a:endParaRPr>
          </a:p>
        </p:txBody>
      </p:sp>
      <p:sp>
        <p:nvSpPr>
          <p:cNvPr id="12" name="11 Rectángulo redondeado"/>
          <p:cNvSpPr/>
          <p:nvPr/>
        </p:nvSpPr>
        <p:spPr>
          <a:xfrm>
            <a:off x="918259" y="1471703"/>
            <a:ext cx="2898815" cy="610141"/>
          </a:xfrm>
          <a:prstGeom prst="round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SIN SUSPENSIÓN DEL SERVICIO DE A.S.</a:t>
            </a:r>
            <a:endParaRPr lang="es-PE" b="1" dirty="0">
              <a:solidFill>
                <a:schemeClr val="tx1"/>
              </a:solidFill>
            </a:endParaRPr>
          </a:p>
        </p:txBody>
      </p:sp>
      <p:sp>
        <p:nvSpPr>
          <p:cNvPr id="13" name="12 Triángulo isósceles"/>
          <p:cNvSpPr/>
          <p:nvPr/>
        </p:nvSpPr>
        <p:spPr>
          <a:xfrm>
            <a:off x="4160570" y="1550137"/>
            <a:ext cx="3630304" cy="1885465"/>
          </a:xfrm>
          <a:prstGeom prst="triangle">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¿SE CUMPLEN LOS VMA DEL ANEXO 2?</a:t>
            </a:r>
            <a:endParaRPr lang="es-PE" b="1" dirty="0"/>
          </a:p>
        </p:txBody>
      </p:sp>
      <p:sp>
        <p:nvSpPr>
          <p:cNvPr id="14" name="13 Flecha derecha"/>
          <p:cNvSpPr/>
          <p:nvPr/>
        </p:nvSpPr>
        <p:spPr>
          <a:xfrm>
            <a:off x="7298041" y="2242238"/>
            <a:ext cx="1366877" cy="950120"/>
          </a:xfrm>
          <a:prstGeom prst="rightArrow">
            <a:avLst/>
          </a:prstGeom>
          <a:solidFill>
            <a:schemeClr val="accent4"/>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NO</a:t>
            </a:r>
            <a:endParaRPr lang="es-PE" b="1" dirty="0">
              <a:solidFill>
                <a:schemeClr val="tx1"/>
              </a:solidFill>
            </a:endParaRPr>
          </a:p>
        </p:txBody>
      </p:sp>
      <p:sp>
        <p:nvSpPr>
          <p:cNvPr id="16" name="15 Flecha derecha"/>
          <p:cNvSpPr/>
          <p:nvPr/>
        </p:nvSpPr>
        <p:spPr>
          <a:xfrm flipH="1">
            <a:off x="3276260" y="2242238"/>
            <a:ext cx="1366877" cy="950120"/>
          </a:xfrm>
          <a:prstGeom prst="rightArrow">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SI</a:t>
            </a:r>
            <a:endParaRPr lang="es-PE" b="1" dirty="0">
              <a:solidFill>
                <a:schemeClr val="tx1"/>
              </a:solidFill>
            </a:endParaRPr>
          </a:p>
        </p:txBody>
      </p:sp>
      <p:pic>
        <p:nvPicPr>
          <p:cNvPr id="7170" name="Picture 2" descr="Imagen relacionad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477" y="2242238"/>
            <a:ext cx="3071743" cy="307174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017" y="3435602"/>
            <a:ext cx="3643952" cy="265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descr="Resultado de imagen para suspensiÃ³n servi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5191" y="2081843"/>
            <a:ext cx="1791362" cy="21703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Resultado de imagen para pa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444" y="3481051"/>
            <a:ext cx="1953366" cy="1728232"/>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8068498" y="4901425"/>
            <a:ext cx="3409680" cy="1200329"/>
          </a:xfrm>
          <a:prstGeom prst="rect">
            <a:avLst/>
          </a:prstGeom>
          <a:solidFill>
            <a:schemeClr val="bg1"/>
          </a:solidFill>
        </p:spPr>
        <p:txBody>
          <a:bodyPr wrap="square" rtlCol="0">
            <a:spAutoFit/>
          </a:bodyPr>
          <a:lstStyle/>
          <a:p>
            <a:pPr algn="ctr"/>
            <a:r>
              <a:rPr lang="es-PE" sz="2400" b="1" u="sng" dirty="0" smtClean="0">
                <a:solidFill>
                  <a:srgbClr val="FF0000"/>
                </a:solidFill>
              </a:rPr>
              <a:t>INCLUYE GASTOS DE CIERRE Y REAPERTURA!!!</a:t>
            </a:r>
            <a:endParaRPr lang="es-PE" sz="2400" b="1" u="sng" dirty="0">
              <a:solidFill>
                <a:srgbClr val="FF0000"/>
              </a:solidFill>
            </a:endParaRPr>
          </a:p>
        </p:txBody>
      </p:sp>
    </p:spTree>
    <p:extLst>
      <p:ext uri="{BB962C8B-B14F-4D97-AF65-F5344CB8AC3E}">
        <p14:creationId xmlns:p14="http://schemas.microsoft.com/office/powerpoint/2010/main" val="4549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6" grpId="0" animBg="1"/>
      <p:bldP spid="17" grpId="0" animBg="1"/>
      <p:bldP spid="1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3" name="2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4"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1100" b="1" dirty="0" smtClean="0"/>
                <a:t>IMPACTO</a:t>
              </a:r>
              <a:r>
                <a:rPr lang="es-PE" sz="1100" b="1" kern="1200" dirty="0" smtClean="0"/>
                <a:t>S</a:t>
              </a:r>
              <a:endParaRPr lang="es-PE" sz="1100" b="1" kern="1200" dirty="0"/>
            </a:p>
          </p:txBody>
        </p:sp>
      </p:grpSp>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t>MEDIO AMBIENTE Y SALUD PÚBLICA</a:t>
            </a:r>
            <a:endParaRPr lang="es-PE" sz="3200" dirty="0"/>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44</a:t>
            </a:r>
            <a:endParaRPr lang="es-ES" b="1" dirty="0"/>
          </a:p>
        </p:txBody>
      </p:sp>
      <p:pic>
        <p:nvPicPr>
          <p:cNvPr id="9"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10"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7" name="6 Rectángulo redondeado"/>
          <p:cNvSpPr/>
          <p:nvPr/>
        </p:nvSpPr>
        <p:spPr>
          <a:xfrm>
            <a:off x="8225935" y="1377573"/>
            <a:ext cx="2898815" cy="1246898"/>
          </a:xfrm>
          <a:prstGeom prst="roundRect">
            <a:avLst/>
          </a:prstGeom>
          <a:solidFill>
            <a:schemeClr val="accent4"/>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DAÑO MEDIOAMBIENTAL Y PERJUICIOS A LA SALUD PÚBLICA</a:t>
            </a:r>
            <a:endParaRPr lang="es-PE" b="1" dirty="0">
              <a:solidFill>
                <a:schemeClr val="tx1"/>
              </a:solidFill>
            </a:endParaRPr>
          </a:p>
        </p:txBody>
      </p:sp>
      <p:sp>
        <p:nvSpPr>
          <p:cNvPr id="12" name="11 Rectángulo redondeado"/>
          <p:cNvSpPr/>
          <p:nvPr/>
        </p:nvSpPr>
        <p:spPr>
          <a:xfrm>
            <a:off x="806393" y="1349375"/>
            <a:ext cx="2898815" cy="1384732"/>
          </a:xfrm>
          <a:prstGeom prst="round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CONSERVACIÓN DEL MEDIO AMBIENTE Y CUIDADO DE LA SALUD PÚBLICA</a:t>
            </a:r>
            <a:endParaRPr lang="es-PE" b="1" dirty="0">
              <a:solidFill>
                <a:schemeClr val="tx1"/>
              </a:solidFill>
            </a:endParaRPr>
          </a:p>
        </p:txBody>
      </p:sp>
      <p:sp>
        <p:nvSpPr>
          <p:cNvPr id="13" name="12 Triángulo isósceles"/>
          <p:cNvSpPr/>
          <p:nvPr/>
        </p:nvSpPr>
        <p:spPr>
          <a:xfrm>
            <a:off x="4160570" y="1175872"/>
            <a:ext cx="3630304" cy="1558235"/>
          </a:xfrm>
          <a:prstGeom prst="triangle">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¿SE CUMPLEN LOS VMA DEL ANEXO 1 Y 2?</a:t>
            </a:r>
            <a:endParaRPr lang="es-PE" b="1" dirty="0"/>
          </a:p>
        </p:txBody>
      </p:sp>
      <p:sp>
        <p:nvSpPr>
          <p:cNvPr id="14" name="13 Flecha derecha"/>
          <p:cNvSpPr/>
          <p:nvPr/>
        </p:nvSpPr>
        <p:spPr>
          <a:xfrm>
            <a:off x="6784691" y="1208727"/>
            <a:ext cx="1366877" cy="950120"/>
          </a:xfrm>
          <a:prstGeom prst="rightArrow">
            <a:avLst/>
          </a:prstGeom>
          <a:solidFill>
            <a:schemeClr val="accent4"/>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NO</a:t>
            </a:r>
            <a:endParaRPr lang="es-PE" b="1" dirty="0">
              <a:solidFill>
                <a:schemeClr val="tx1"/>
              </a:solidFill>
            </a:endParaRPr>
          </a:p>
        </p:txBody>
      </p:sp>
      <p:sp>
        <p:nvSpPr>
          <p:cNvPr id="16" name="15 Flecha derecha"/>
          <p:cNvSpPr/>
          <p:nvPr/>
        </p:nvSpPr>
        <p:spPr>
          <a:xfrm flipH="1">
            <a:off x="3763286" y="1208727"/>
            <a:ext cx="1366877" cy="950120"/>
          </a:xfrm>
          <a:prstGeom prst="rightArrow">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SI</a:t>
            </a:r>
            <a:endParaRPr lang="es-PE" b="1" dirty="0">
              <a:solidFill>
                <a:schemeClr val="tx1"/>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570" y="3750665"/>
            <a:ext cx="3657399" cy="243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629"/>
          <a:stretch/>
        </p:blipFill>
        <p:spPr bwMode="auto">
          <a:xfrm>
            <a:off x="4018149" y="2736281"/>
            <a:ext cx="3799820" cy="102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675" y="2851346"/>
            <a:ext cx="3152249" cy="17986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n relacionada"/>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519" y="4437529"/>
            <a:ext cx="3009160" cy="219084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n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l="2395" r="2239"/>
          <a:stretch/>
        </p:blipFill>
        <p:spPr bwMode="auto">
          <a:xfrm>
            <a:off x="8151568" y="2851346"/>
            <a:ext cx="3167438" cy="2105072"/>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8081945" y="4888386"/>
            <a:ext cx="3409680" cy="1200329"/>
          </a:xfrm>
          <a:prstGeom prst="rect">
            <a:avLst/>
          </a:prstGeom>
          <a:solidFill>
            <a:schemeClr val="bg1"/>
          </a:solidFill>
        </p:spPr>
        <p:txBody>
          <a:bodyPr wrap="square" rtlCol="0">
            <a:spAutoFit/>
          </a:bodyPr>
          <a:lstStyle/>
          <a:p>
            <a:pPr algn="ctr"/>
            <a:r>
              <a:rPr lang="es-PE" sz="2400" b="1" u="sng" dirty="0" smtClean="0">
                <a:solidFill>
                  <a:srgbClr val="FF0000"/>
                </a:solidFill>
              </a:rPr>
              <a:t>DETERIORO DE LA CALIDAD DE VIDA DE LAS FAMILIAS!!!</a:t>
            </a:r>
            <a:endParaRPr lang="es-PE" sz="2400" b="1" u="sng" dirty="0">
              <a:solidFill>
                <a:srgbClr val="FF0000"/>
              </a:solidFill>
            </a:endParaRPr>
          </a:p>
        </p:txBody>
      </p:sp>
    </p:spTree>
    <p:extLst>
      <p:ext uri="{BB962C8B-B14F-4D97-AF65-F5344CB8AC3E}">
        <p14:creationId xmlns:p14="http://schemas.microsoft.com/office/powerpoint/2010/main" val="387770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
                                        <p:tgtEl>
                                          <p:spTgt spid="10242"/>
                                        </p:tgtEl>
                                      </p:cBhvr>
                                    </p:animEffect>
                                  </p:childTnLst>
                                </p:cTn>
                              </p:par>
                              <p:par>
                                <p:cTn id="14" presetID="10" presetClass="entr" presetSubtype="0" fill="hold" nodeType="withEffect">
                                  <p:stCondLst>
                                    <p:cond delay="0"/>
                                  </p:stCondLst>
                                  <p:childTnLst>
                                    <p:set>
                                      <p:cBhvr>
                                        <p:cTn id="15" dur="1" fill="hold">
                                          <p:stCondLst>
                                            <p:cond delay="0"/>
                                          </p:stCondLst>
                                        </p:cTn>
                                        <p:tgtEl>
                                          <p:spTgt spid="10244"/>
                                        </p:tgtEl>
                                        <p:attrNameLst>
                                          <p:attrName>style.visibility</p:attrName>
                                        </p:attrNameLst>
                                      </p:cBhvr>
                                      <p:to>
                                        <p:strVal val="visible"/>
                                      </p:to>
                                    </p:set>
                                    <p:animEffect transition="in" filter="fade">
                                      <p:cBhvr>
                                        <p:cTn id="16" dur="500"/>
                                        <p:tgtEl>
                                          <p:spTgt spid="102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0246"/>
                                        </p:tgtEl>
                                        <p:attrNameLst>
                                          <p:attrName>style.visibility</p:attrName>
                                        </p:attrNameLst>
                                      </p:cBhvr>
                                      <p:to>
                                        <p:strVal val="visible"/>
                                      </p:to>
                                    </p:set>
                                    <p:animEffect transition="in" filter="fade">
                                      <p:cBhvr>
                                        <p:cTn id="30" dur="500"/>
                                        <p:tgtEl>
                                          <p:spTgt spid="1024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6" grpId="0" animBg="1"/>
      <p:bldP spid="17" grpId="0" animBg="1"/>
      <p:bldP spid="1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3" name="2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4"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1100" b="1" dirty="0" smtClean="0"/>
                <a:t>IMPACTO</a:t>
              </a:r>
              <a:r>
                <a:rPr lang="es-PE" sz="1100" b="1" kern="1200" dirty="0" smtClean="0"/>
                <a:t>S</a:t>
              </a:r>
              <a:endParaRPr lang="es-PE" sz="1100" b="1" kern="1200" dirty="0"/>
            </a:p>
          </p:txBody>
        </p:sp>
      </p:gr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45</a:t>
            </a:r>
            <a:endParaRPr lang="es-ES" b="1" dirty="0"/>
          </a:p>
        </p:txBody>
      </p:sp>
      <p:pic>
        <p:nvPicPr>
          <p:cNvPr id="9"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10"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sp>
        <p:nvSpPr>
          <p:cNvPr id="7" name="6 Rectángulo redondeado"/>
          <p:cNvSpPr/>
          <p:nvPr/>
        </p:nvSpPr>
        <p:spPr>
          <a:xfrm>
            <a:off x="8373852" y="1377573"/>
            <a:ext cx="2898815" cy="1030495"/>
          </a:xfrm>
          <a:prstGeom prst="roundRect">
            <a:avLst/>
          </a:prstGeom>
          <a:solidFill>
            <a:schemeClr val="accent4"/>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DAÑOS A LA INFRAESTRUCTURA DE ALCANTARILLADO</a:t>
            </a:r>
            <a:endParaRPr lang="es-PE" b="1" dirty="0">
              <a:solidFill>
                <a:schemeClr val="tx1"/>
              </a:solidFill>
            </a:endParaRPr>
          </a:p>
        </p:txBody>
      </p:sp>
      <p:sp>
        <p:nvSpPr>
          <p:cNvPr id="12" name="11 Rectángulo redondeado"/>
          <p:cNvSpPr/>
          <p:nvPr/>
        </p:nvSpPr>
        <p:spPr>
          <a:xfrm>
            <a:off x="942746" y="1377573"/>
            <a:ext cx="2898815" cy="1040369"/>
          </a:xfrm>
          <a:prstGeom prst="round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PROTECCIÓN DE LA INFRAESTRUCTURA DE ALCANTARILLADO</a:t>
            </a:r>
            <a:endParaRPr lang="es-PE" b="1" dirty="0">
              <a:solidFill>
                <a:schemeClr val="tx1"/>
              </a:solidFill>
            </a:endParaRPr>
          </a:p>
        </p:txBody>
      </p:sp>
      <p:sp>
        <p:nvSpPr>
          <p:cNvPr id="13" name="12 Triángulo isósceles"/>
          <p:cNvSpPr/>
          <p:nvPr/>
        </p:nvSpPr>
        <p:spPr>
          <a:xfrm>
            <a:off x="4308487" y="1175872"/>
            <a:ext cx="3630304" cy="1558235"/>
          </a:xfrm>
          <a:prstGeom prst="triangle">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¿SE CUMPLEN LOS VMA DEL ANEXO 1 Y 2?</a:t>
            </a:r>
            <a:endParaRPr lang="es-PE" b="1" dirty="0"/>
          </a:p>
        </p:txBody>
      </p:sp>
      <p:sp>
        <p:nvSpPr>
          <p:cNvPr id="14" name="13 Flecha derecha"/>
          <p:cNvSpPr/>
          <p:nvPr/>
        </p:nvSpPr>
        <p:spPr>
          <a:xfrm>
            <a:off x="6932608" y="1208727"/>
            <a:ext cx="1366877" cy="950120"/>
          </a:xfrm>
          <a:prstGeom prst="rightArrow">
            <a:avLst/>
          </a:prstGeom>
          <a:solidFill>
            <a:schemeClr val="accent4"/>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NO</a:t>
            </a:r>
            <a:endParaRPr lang="es-PE" b="1" dirty="0">
              <a:solidFill>
                <a:schemeClr val="tx1"/>
              </a:solidFill>
            </a:endParaRPr>
          </a:p>
        </p:txBody>
      </p:sp>
      <p:sp>
        <p:nvSpPr>
          <p:cNvPr id="16" name="15 Flecha derecha"/>
          <p:cNvSpPr/>
          <p:nvPr/>
        </p:nvSpPr>
        <p:spPr>
          <a:xfrm flipH="1">
            <a:off x="3911203" y="1208727"/>
            <a:ext cx="1366877" cy="950120"/>
          </a:xfrm>
          <a:prstGeom prst="rightArrow">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chemeClr val="tx1"/>
                </a:solidFill>
              </a:rPr>
              <a:t>SI</a:t>
            </a:r>
            <a:endParaRPr lang="es-PE" b="1" dirty="0">
              <a:solidFill>
                <a:schemeClr val="tx1"/>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487" y="3737218"/>
            <a:ext cx="3657399" cy="243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629"/>
          <a:stretch/>
        </p:blipFill>
        <p:spPr bwMode="auto">
          <a:xfrm>
            <a:off x="4166066" y="2736281"/>
            <a:ext cx="3799820" cy="102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Rectángulo"/>
          <p:cNvSpPr/>
          <p:nvPr/>
        </p:nvSpPr>
        <p:spPr>
          <a:xfrm>
            <a:off x="633465" y="621969"/>
            <a:ext cx="10930178" cy="584775"/>
          </a:xfrm>
          <a:prstGeom prst="rect">
            <a:avLst/>
          </a:prstGeom>
        </p:spPr>
        <p:txBody>
          <a:bodyPr wrap="square">
            <a:spAutoFit/>
          </a:bodyPr>
          <a:lstStyle/>
          <a:p>
            <a:pPr lvl="0" algn="ctr"/>
            <a:r>
              <a:rPr lang="es-ES" sz="3200" b="1" u="sng" dirty="0" smtClean="0"/>
              <a:t>INFRAESTRUCTURA DE ALCANTARILLADO</a:t>
            </a:r>
            <a:endParaRPr lang="es-PE" sz="3200" dirty="0"/>
          </a:p>
        </p:txBody>
      </p:sp>
      <p:pic>
        <p:nvPicPr>
          <p:cNvPr id="11276" name="Picture 12" descr="Resultado de imagen para alcantarillado perÃº"/>
          <p:cNvPicPr>
            <a:picLocks noChangeAspect="1" noChangeArrowheads="1"/>
          </p:cNvPicPr>
          <p:nvPr/>
        </p:nvPicPr>
        <p:blipFill rotWithShape="1">
          <a:blip r:embed="rId5">
            <a:extLst>
              <a:ext uri="{28A0092B-C50C-407E-A947-70E740481C1C}">
                <a14:useLocalDpi xmlns:a14="http://schemas.microsoft.com/office/drawing/2010/main" val="0"/>
              </a:ext>
            </a:extLst>
          </a:blip>
          <a:srcRect l="34862"/>
          <a:stretch/>
        </p:blipFill>
        <p:spPr bwMode="auto">
          <a:xfrm>
            <a:off x="8202706" y="2681823"/>
            <a:ext cx="3062235" cy="1949427"/>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Resultado de imagen para desague per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795" y="2624471"/>
            <a:ext cx="3169035" cy="1955053"/>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Resultado de imagen para eps il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795" y="4579524"/>
            <a:ext cx="3169035" cy="1495336"/>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8041320" y="4538356"/>
            <a:ext cx="3349700" cy="1569660"/>
          </a:xfrm>
          <a:prstGeom prst="rect">
            <a:avLst/>
          </a:prstGeom>
          <a:solidFill>
            <a:schemeClr val="bg1"/>
          </a:solidFill>
        </p:spPr>
        <p:txBody>
          <a:bodyPr wrap="square" rtlCol="0">
            <a:spAutoFit/>
          </a:bodyPr>
          <a:lstStyle/>
          <a:p>
            <a:pPr algn="ctr"/>
            <a:r>
              <a:rPr lang="es-PE" sz="2400" b="1" u="sng" dirty="0" smtClean="0">
                <a:solidFill>
                  <a:srgbClr val="FF0000"/>
                </a:solidFill>
              </a:rPr>
              <a:t>LIMITANTE PARA EL BUEN DESEMPEÑO DEL SERVICIO DE LA EPS ILO!!!</a:t>
            </a:r>
            <a:endParaRPr lang="es-PE" sz="2400" b="1" u="sng" dirty="0">
              <a:solidFill>
                <a:srgbClr val="FF0000"/>
              </a:solidFill>
            </a:endParaRPr>
          </a:p>
        </p:txBody>
      </p:sp>
    </p:spTree>
    <p:extLst>
      <p:ext uri="{BB962C8B-B14F-4D97-AF65-F5344CB8AC3E}">
        <p14:creationId xmlns:p14="http://schemas.microsoft.com/office/powerpoint/2010/main" val="52042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280"/>
                                        </p:tgtEl>
                                        <p:attrNameLst>
                                          <p:attrName>style.visibility</p:attrName>
                                        </p:attrNameLst>
                                      </p:cBhvr>
                                      <p:to>
                                        <p:strVal val="visible"/>
                                      </p:to>
                                    </p:set>
                                    <p:animEffect transition="in" filter="fade">
                                      <p:cBhvr>
                                        <p:cTn id="13" dur="500"/>
                                        <p:tgtEl>
                                          <p:spTgt spid="11280"/>
                                        </p:tgtEl>
                                      </p:cBhvr>
                                    </p:animEffect>
                                  </p:childTnLst>
                                </p:cTn>
                              </p:par>
                              <p:par>
                                <p:cTn id="14" presetID="10" presetClass="entr" presetSubtype="0" fill="hold" nodeType="withEffect">
                                  <p:stCondLst>
                                    <p:cond delay="0"/>
                                  </p:stCondLst>
                                  <p:childTnLst>
                                    <p:set>
                                      <p:cBhvr>
                                        <p:cTn id="15" dur="1" fill="hold">
                                          <p:stCondLst>
                                            <p:cond delay="0"/>
                                          </p:stCondLst>
                                        </p:cTn>
                                        <p:tgtEl>
                                          <p:spTgt spid="11282"/>
                                        </p:tgtEl>
                                        <p:attrNameLst>
                                          <p:attrName>style.visibility</p:attrName>
                                        </p:attrNameLst>
                                      </p:cBhvr>
                                      <p:to>
                                        <p:strVal val="visible"/>
                                      </p:to>
                                    </p:set>
                                    <p:animEffect transition="in" filter="fade">
                                      <p:cBhvr>
                                        <p:cTn id="16" dur="500"/>
                                        <p:tgtEl>
                                          <p:spTgt spid="112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1276"/>
                                        </p:tgtEl>
                                        <p:attrNameLst>
                                          <p:attrName>style.visibility</p:attrName>
                                        </p:attrNameLst>
                                      </p:cBhvr>
                                      <p:to>
                                        <p:strVal val="visible"/>
                                      </p:to>
                                    </p:set>
                                    <p:animEffect transition="in" filter="fade">
                                      <p:cBhvr>
                                        <p:cTn id="27" dur="500"/>
                                        <p:tgtEl>
                                          <p:spTgt spid="1127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6" grpId="0" animBg="1"/>
      <p:bldP spid="17" grpId="0" animBg="1"/>
      <p:bldP spid="1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68189146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8"/>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8"/>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46</a:t>
            </a:r>
            <a:endParaRPr lang="es-ES" b="1" dirty="0"/>
          </a:p>
        </p:txBody>
      </p:sp>
      <p:pic>
        <p:nvPicPr>
          <p:cNvPr id="1027" name="Picture 3" descr="C:\Users\Guillermo del Aguila\AppData\Local\Microsoft\Windows\Temporary Internet Files\Content.IE5\B2LTUXRM\question-mark-1019993_960_720[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9592" y="1449735"/>
            <a:ext cx="867191" cy="8671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31" name="Picture 7" descr="Imagen relacionada"/>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172927" y="4611812"/>
            <a:ext cx="987225" cy="8277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3"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4" name="Picture 15" descr="Imagen relacionad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495" y="637267"/>
            <a:ext cx="868740" cy="8687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n para check 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2167" y="4400792"/>
            <a:ext cx="1090826" cy="827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sultado de imagen para RECOMENDACIÃN"/>
          <p:cNvPicPr>
            <a:picLocks noChangeAspect="1" noChangeArrowheads="1"/>
          </p:cNvPicPr>
          <p:nvPr/>
        </p:nvPicPr>
        <p:blipFill rotWithShape="1">
          <a:blip r:embed="rId13">
            <a:clrChange>
              <a:clrFrom>
                <a:srgbClr val="D4EAE8"/>
              </a:clrFrom>
              <a:clrTo>
                <a:srgbClr val="D4EAE8">
                  <a:alpha val="0"/>
                </a:srgbClr>
              </a:clrTo>
            </a:clrChange>
            <a:extLst>
              <a:ext uri="{28A0092B-C50C-407E-A947-70E740481C1C}">
                <a14:useLocalDpi xmlns:a14="http://schemas.microsoft.com/office/drawing/2010/main" val="0"/>
              </a:ext>
            </a:extLst>
          </a:blip>
          <a:srcRect t="15417" b="2838"/>
          <a:stretch/>
        </p:blipFill>
        <p:spPr bwMode="auto">
          <a:xfrm>
            <a:off x="772890" y="1089505"/>
            <a:ext cx="2676892" cy="147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0795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n relacionada"/>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488675"/>
            <a:ext cx="12190011" cy="591469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3" name="2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4"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800" b="1" dirty="0" smtClean="0"/>
                <a:t>RECOMENDACIONES</a:t>
              </a:r>
              <a:endParaRPr lang="es-PE" sz="800" b="1" kern="1200" dirty="0"/>
            </a:p>
          </p:txBody>
        </p:sp>
      </p:grpSp>
      <p:sp>
        <p:nvSpPr>
          <p:cNvPr id="5" name="4 Rectángulo"/>
          <p:cNvSpPr/>
          <p:nvPr/>
        </p:nvSpPr>
        <p:spPr>
          <a:xfrm>
            <a:off x="633465" y="621969"/>
            <a:ext cx="10930178" cy="584775"/>
          </a:xfrm>
          <a:prstGeom prst="rect">
            <a:avLst/>
          </a:prstGeom>
        </p:spPr>
        <p:txBody>
          <a:bodyPr wrap="square">
            <a:spAutoFit/>
          </a:bodyPr>
          <a:lstStyle/>
          <a:p>
            <a:pPr lvl="0" algn="ctr"/>
            <a:r>
              <a:rPr lang="es-ES" sz="3200" b="1" u="sng" dirty="0" smtClean="0">
                <a:solidFill>
                  <a:schemeClr val="bg1"/>
                </a:solidFill>
              </a:rPr>
              <a:t>QUÉ DEBEMOS HACER?</a:t>
            </a:r>
            <a:endParaRPr lang="es-PE" sz="3200" dirty="0">
              <a:solidFill>
                <a:schemeClr val="bg1"/>
              </a:solidFill>
            </a:endParaRPr>
          </a:p>
        </p:txBody>
      </p:sp>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47</a:t>
            </a:r>
            <a:endParaRPr lang="es-ES" b="1" dirty="0"/>
          </a:p>
        </p:txBody>
      </p:sp>
      <p:pic>
        <p:nvPicPr>
          <p:cNvPr id="10"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4"/>
          <a:srcRect l="31217" t="15915" r="57110" b="71992"/>
          <a:stretch/>
        </p:blipFill>
        <p:spPr>
          <a:xfrm>
            <a:off x="9786785" y="-5931"/>
            <a:ext cx="969300" cy="450033"/>
          </a:xfrm>
          <a:prstGeom prst="rect">
            <a:avLst/>
          </a:prstGeom>
        </p:spPr>
      </p:pic>
      <p:pic>
        <p:nvPicPr>
          <p:cNvPr id="11"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4"/>
          <a:srcRect l="77905" t="18860" r="14382" b="73078"/>
          <a:stretch/>
        </p:blipFill>
        <p:spPr>
          <a:xfrm>
            <a:off x="10756869" y="-5931"/>
            <a:ext cx="1434562" cy="450032"/>
          </a:xfrm>
          <a:prstGeom prst="rect">
            <a:avLst/>
          </a:prstGeom>
        </p:spPr>
      </p:pic>
      <p:sp>
        <p:nvSpPr>
          <p:cNvPr id="32" name="AutoShape 1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42" name="41 Conector"/>
          <p:cNvSpPr/>
          <p:nvPr/>
        </p:nvSpPr>
        <p:spPr>
          <a:xfrm>
            <a:off x="213753" y="2136868"/>
            <a:ext cx="3434644" cy="3275131"/>
          </a:xfrm>
          <a:prstGeom prst="flowChartConnector">
            <a:avLst/>
          </a:prstGeom>
          <a:solidFill>
            <a:schemeClr val="bg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b="1" dirty="0" smtClean="0">
                <a:solidFill>
                  <a:schemeClr val="tx1"/>
                </a:solidFill>
              </a:rPr>
              <a:t>CUMPLIR LA NORMATIVA VMA</a:t>
            </a:r>
            <a:endParaRPr lang="es-PE" sz="2800" b="1" dirty="0">
              <a:solidFill>
                <a:schemeClr val="tx1"/>
              </a:solidFill>
            </a:endParaRPr>
          </a:p>
        </p:txBody>
      </p:sp>
      <p:sp>
        <p:nvSpPr>
          <p:cNvPr id="43" name="42 Rectángulo redondeado"/>
          <p:cNvSpPr/>
          <p:nvPr/>
        </p:nvSpPr>
        <p:spPr>
          <a:xfrm>
            <a:off x="7895976" y="1322493"/>
            <a:ext cx="3439095" cy="788830"/>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t>PREPARACIÓN </a:t>
            </a:r>
            <a:endParaRPr lang="es-PE" sz="2400" b="1" dirty="0"/>
          </a:p>
        </p:txBody>
      </p:sp>
      <p:sp>
        <p:nvSpPr>
          <p:cNvPr id="44" name="43 Rectángulo redondeado"/>
          <p:cNvSpPr/>
          <p:nvPr/>
        </p:nvSpPr>
        <p:spPr>
          <a:xfrm>
            <a:off x="7895973" y="3108733"/>
            <a:ext cx="3439095" cy="788830"/>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t>SUSTENTACIÓN </a:t>
            </a:r>
            <a:endParaRPr lang="es-PE" sz="2400" b="1" dirty="0"/>
          </a:p>
        </p:txBody>
      </p:sp>
      <p:sp>
        <p:nvSpPr>
          <p:cNvPr id="45" name="44 Rectángulo redondeado"/>
          <p:cNvSpPr/>
          <p:nvPr/>
        </p:nvSpPr>
        <p:spPr>
          <a:xfrm>
            <a:off x="7895974" y="4856745"/>
            <a:ext cx="3439095" cy="788830"/>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t>SUPEDITACIÓN Y ADECUACIÓN</a:t>
            </a:r>
            <a:endParaRPr lang="es-PE" sz="2400" b="1" dirty="0"/>
          </a:p>
        </p:txBody>
      </p:sp>
      <p:sp>
        <p:nvSpPr>
          <p:cNvPr id="33" name="32 Rectángulo redondeado"/>
          <p:cNvSpPr/>
          <p:nvPr/>
        </p:nvSpPr>
        <p:spPr>
          <a:xfrm>
            <a:off x="7314904" y="2111323"/>
            <a:ext cx="4601240" cy="498115"/>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Antes de la Entrega de la DDJJ de UND</a:t>
            </a:r>
            <a:endParaRPr lang="es-PE" b="1" dirty="0"/>
          </a:p>
        </p:txBody>
      </p:sp>
      <p:sp>
        <p:nvSpPr>
          <p:cNvPr id="47" name="46 Rectángulo redondeado"/>
          <p:cNvSpPr/>
          <p:nvPr/>
        </p:nvSpPr>
        <p:spPr>
          <a:xfrm>
            <a:off x="7327523" y="3888491"/>
            <a:ext cx="4601240" cy="498115"/>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Para la Entrega de la DDJJ de UND</a:t>
            </a:r>
            <a:endParaRPr lang="es-PE" b="1" dirty="0"/>
          </a:p>
        </p:txBody>
      </p:sp>
      <p:sp>
        <p:nvSpPr>
          <p:cNvPr id="48" name="47 Rectángulo redondeado"/>
          <p:cNvSpPr/>
          <p:nvPr/>
        </p:nvSpPr>
        <p:spPr>
          <a:xfrm>
            <a:off x="7327523" y="5645575"/>
            <a:ext cx="4601240" cy="498115"/>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t>Después de la Entrega de la DDJJ de UND</a:t>
            </a:r>
            <a:endParaRPr lang="es-PE" b="1" dirty="0"/>
          </a:p>
        </p:txBody>
      </p:sp>
      <p:sp>
        <p:nvSpPr>
          <p:cNvPr id="35" name="34 Abrir llave"/>
          <p:cNvSpPr/>
          <p:nvPr/>
        </p:nvSpPr>
        <p:spPr>
          <a:xfrm>
            <a:off x="6599242" y="1206744"/>
            <a:ext cx="1021977" cy="5059585"/>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50" name="49 Conector"/>
          <p:cNvSpPr/>
          <p:nvPr/>
        </p:nvSpPr>
        <p:spPr>
          <a:xfrm>
            <a:off x="4502004" y="2812990"/>
            <a:ext cx="1979243" cy="1847091"/>
          </a:xfrm>
          <a:prstGeom prst="flowChartConnector">
            <a:avLst/>
          </a:prstGeom>
          <a:solidFill>
            <a:schemeClr val="tx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solidFill>
                  <a:schemeClr val="bg1"/>
                </a:solidFill>
              </a:rPr>
              <a:t>COMO?</a:t>
            </a:r>
            <a:endParaRPr lang="es-PE" sz="2400" b="1" dirty="0">
              <a:solidFill>
                <a:schemeClr val="bg1"/>
              </a:solidFill>
            </a:endParaRPr>
          </a:p>
        </p:txBody>
      </p:sp>
      <p:sp>
        <p:nvSpPr>
          <p:cNvPr id="36" name="35 Flecha derecha"/>
          <p:cNvSpPr/>
          <p:nvPr/>
        </p:nvSpPr>
        <p:spPr>
          <a:xfrm>
            <a:off x="3689962" y="3438756"/>
            <a:ext cx="770477" cy="592917"/>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9" name="58 Flecha doblada hacia arriba"/>
          <p:cNvSpPr/>
          <p:nvPr/>
        </p:nvSpPr>
        <p:spPr>
          <a:xfrm rot="10800000">
            <a:off x="1577285" y="758455"/>
            <a:ext cx="1955624" cy="1352866"/>
          </a:xfrm>
          <a:prstGeom prst="ben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9338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33" grpId="0" animBg="1"/>
      <p:bldP spid="47" grpId="0" animBg="1"/>
      <p:bldP spid="48" grpId="0" animBg="1"/>
      <p:bldP spid="35" grpId="0" animBg="1"/>
      <p:bldP spid="50" grpId="0" animBg="1"/>
      <p:bldP spid="36" grpId="0" animBg="1"/>
      <p:bldP spid="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n relacionada"/>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488675"/>
            <a:ext cx="12190011" cy="591469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48</a:t>
            </a:r>
            <a:endParaRPr lang="es-ES" b="1" dirty="0"/>
          </a:p>
        </p:txBody>
      </p:sp>
      <p:pic>
        <p:nvPicPr>
          <p:cNvPr id="10"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4"/>
          <a:srcRect l="31217" t="15915" r="57110" b="71992"/>
          <a:stretch/>
        </p:blipFill>
        <p:spPr>
          <a:xfrm>
            <a:off x="9786785" y="-5931"/>
            <a:ext cx="969300" cy="450033"/>
          </a:xfrm>
          <a:prstGeom prst="rect">
            <a:avLst/>
          </a:prstGeom>
        </p:spPr>
      </p:pic>
      <p:pic>
        <p:nvPicPr>
          <p:cNvPr id="11"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4"/>
          <a:srcRect l="77905" t="18860" r="14382" b="73078"/>
          <a:stretch/>
        </p:blipFill>
        <p:spPr>
          <a:xfrm>
            <a:off x="10756869" y="-5931"/>
            <a:ext cx="1434562" cy="450032"/>
          </a:xfrm>
          <a:prstGeom prst="rect">
            <a:avLst/>
          </a:prstGeom>
        </p:spPr>
      </p:pic>
      <p:sp>
        <p:nvSpPr>
          <p:cNvPr id="8" name="7 Rectángulo redondeado"/>
          <p:cNvSpPr/>
          <p:nvPr/>
        </p:nvSpPr>
        <p:spPr>
          <a:xfrm>
            <a:off x="280988" y="1603604"/>
            <a:ext cx="2811836" cy="2215359"/>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t>PREPARACIÓN</a:t>
            </a:r>
            <a:endParaRPr lang="es-PE" sz="2400" b="1" dirty="0"/>
          </a:p>
        </p:txBody>
      </p:sp>
      <p:sp>
        <p:nvSpPr>
          <p:cNvPr id="31" name="30 Rectángulo"/>
          <p:cNvSpPr/>
          <p:nvPr/>
        </p:nvSpPr>
        <p:spPr>
          <a:xfrm>
            <a:off x="3186953" y="1603605"/>
            <a:ext cx="8709642" cy="2215359"/>
          </a:xfrm>
          <a:prstGeom prst="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622300">
              <a:lnSpc>
                <a:spcPct val="90000"/>
              </a:lnSpc>
              <a:spcBef>
                <a:spcPct val="0"/>
              </a:spcBef>
              <a:spcAft>
                <a:spcPct val="15000"/>
              </a:spcAft>
            </a:pPr>
            <a:r>
              <a:rPr lang="es-PE" sz="2400" b="1" dirty="0" smtClean="0"/>
              <a:t>1) Revisar e interiorizar Normativa VMA</a:t>
            </a:r>
          </a:p>
          <a:p>
            <a:pPr marL="0" lvl="1" defTabSz="622300">
              <a:lnSpc>
                <a:spcPct val="90000"/>
              </a:lnSpc>
              <a:spcBef>
                <a:spcPct val="0"/>
              </a:spcBef>
              <a:spcAft>
                <a:spcPct val="15000"/>
              </a:spcAft>
            </a:pPr>
            <a:r>
              <a:rPr lang="es-PE" sz="2400" b="1" dirty="0" smtClean="0"/>
              <a:t>2) Adecuar o planificar la adecuación de las descargas </a:t>
            </a:r>
            <a:r>
              <a:rPr lang="es-PE" sz="2400" b="1" dirty="0"/>
              <a:t>de ARND</a:t>
            </a:r>
          </a:p>
          <a:p>
            <a:pPr marL="0" lvl="1" defTabSz="622300">
              <a:lnSpc>
                <a:spcPct val="90000"/>
              </a:lnSpc>
              <a:spcBef>
                <a:spcPct val="0"/>
              </a:spcBef>
              <a:spcAft>
                <a:spcPct val="15000"/>
              </a:spcAft>
            </a:pPr>
            <a:r>
              <a:rPr lang="es-PE" sz="2400" b="1" dirty="0" smtClean="0"/>
              <a:t>3) Indagar sobre Laboratorios Acreditados (costos, tiempos)</a:t>
            </a:r>
          </a:p>
          <a:p>
            <a:pPr marL="0" lvl="1" defTabSz="622300">
              <a:lnSpc>
                <a:spcPct val="90000"/>
              </a:lnSpc>
              <a:spcBef>
                <a:spcPct val="0"/>
              </a:spcBef>
              <a:spcAft>
                <a:spcPct val="15000"/>
              </a:spcAft>
            </a:pPr>
            <a:r>
              <a:rPr lang="es-PE" sz="2400" b="1" dirty="0" smtClean="0"/>
              <a:t>4) Recepcionar la Notificación, suministrando adecuadamente a la EPS ILO los respectivos datos de contacto</a:t>
            </a:r>
            <a:endParaRPr lang="es-PE" sz="2400" b="1" dirty="0"/>
          </a:p>
        </p:txBody>
      </p:sp>
      <p:pic>
        <p:nvPicPr>
          <p:cNvPr id="12296" name="Picture 8" descr="Imagen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t="10702" b="11364"/>
          <a:stretch/>
        </p:blipFill>
        <p:spPr bwMode="auto">
          <a:xfrm>
            <a:off x="1253496" y="4101352"/>
            <a:ext cx="4536385" cy="2051744"/>
          </a:xfrm>
          <a:prstGeom prst="rect">
            <a:avLst/>
          </a:prstGeom>
          <a:noFill/>
          <a:extLst>
            <a:ext uri="{909E8E84-426E-40DD-AFC4-6F175D3DCCD1}">
              <a14:hiddenFill xmlns:a14="http://schemas.microsoft.com/office/drawing/2010/main">
                <a:solidFill>
                  <a:srgbClr val="FFFFFF"/>
                </a:solidFill>
              </a14:hiddenFill>
            </a:ext>
          </a:extLst>
        </p:spPr>
      </p:pic>
      <p:sp>
        <p:nvSpPr>
          <p:cNvPr id="32" name="AutoShape 1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2304" name="Picture 16" descr="Imagen relacionada"/>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46333" y="3960302"/>
            <a:ext cx="2333843" cy="2333843"/>
          </a:xfrm>
          <a:prstGeom prst="rect">
            <a:avLst/>
          </a:prstGeom>
          <a:noFill/>
          <a:extLst>
            <a:ext uri="{909E8E84-426E-40DD-AFC4-6F175D3DCCD1}">
              <a14:hiddenFill xmlns:a14="http://schemas.microsoft.com/office/drawing/2010/main">
                <a:solidFill>
                  <a:srgbClr val="FFFFFF"/>
                </a:solidFill>
              </a14:hiddenFill>
            </a:ext>
          </a:extLst>
        </p:spPr>
      </p:pic>
      <p:sp>
        <p:nvSpPr>
          <p:cNvPr id="15" name="14 Rectángulo"/>
          <p:cNvSpPr/>
          <p:nvPr/>
        </p:nvSpPr>
        <p:spPr>
          <a:xfrm>
            <a:off x="633465" y="621969"/>
            <a:ext cx="10930178" cy="584775"/>
          </a:xfrm>
          <a:prstGeom prst="rect">
            <a:avLst/>
          </a:prstGeom>
        </p:spPr>
        <p:txBody>
          <a:bodyPr wrap="square">
            <a:spAutoFit/>
          </a:bodyPr>
          <a:lstStyle/>
          <a:p>
            <a:pPr lvl="0" algn="ctr"/>
            <a:r>
              <a:rPr lang="es-ES" sz="3200" b="1" u="sng" dirty="0" smtClean="0">
                <a:solidFill>
                  <a:schemeClr val="bg1"/>
                </a:solidFill>
              </a:rPr>
              <a:t>QUÉ DEBEMOS HACER?</a:t>
            </a:r>
            <a:endParaRPr lang="es-PE" sz="3200" dirty="0">
              <a:solidFill>
                <a:schemeClr val="bg1"/>
              </a:solidFill>
            </a:endParaRPr>
          </a:p>
        </p:txBody>
      </p:sp>
      <p:grpSp>
        <p:nvGrpSpPr>
          <p:cNvPr id="16" name="15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17" name="16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8"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800" b="1" dirty="0" smtClean="0"/>
                <a:t>RECOMENDACIONES</a:t>
              </a:r>
              <a:endParaRPr lang="es-PE" sz="800" b="1" kern="1200" dirty="0"/>
            </a:p>
          </p:txBody>
        </p:sp>
      </p:grpSp>
    </p:spTree>
    <p:extLst>
      <p:ext uri="{BB962C8B-B14F-4D97-AF65-F5344CB8AC3E}">
        <p14:creationId xmlns:p14="http://schemas.microsoft.com/office/powerpoint/2010/main" val="12317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12296"/>
                                        </p:tgtEl>
                                        <p:attrNameLst>
                                          <p:attrName>style.visibility</p:attrName>
                                        </p:attrNameLst>
                                      </p:cBhvr>
                                      <p:to>
                                        <p:strVal val="visible"/>
                                      </p:to>
                                    </p:set>
                                    <p:animEffect transition="in" filter="fade">
                                      <p:cBhvr>
                                        <p:cTn id="10" dur="500"/>
                                        <p:tgtEl>
                                          <p:spTgt spid="12296"/>
                                        </p:tgtEl>
                                      </p:cBhvr>
                                    </p:animEffect>
                                  </p:childTnLst>
                                </p:cTn>
                              </p:par>
                              <p:par>
                                <p:cTn id="11" presetID="10" presetClass="entr" presetSubtype="0" fill="hold" nodeType="withEffect">
                                  <p:stCondLst>
                                    <p:cond delay="0"/>
                                  </p:stCondLst>
                                  <p:childTnLst>
                                    <p:set>
                                      <p:cBhvr>
                                        <p:cTn id="12" dur="1" fill="hold">
                                          <p:stCondLst>
                                            <p:cond delay="0"/>
                                          </p:stCondLst>
                                        </p:cTn>
                                        <p:tgtEl>
                                          <p:spTgt spid="12304"/>
                                        </p:tgtEl>
                                        <p:attrNameLst>
                                          <p:attrName>style.visibility</p:attrName>
                                        </p:attrNameLst>
                                      </p:cBhvr>
                                      <p:to>
                                        <p:strVal val="visible"/>
                                      </p:to>
                                    </p:set>
                                    <p:animEffect transition="in" filter="fade">
                                      <p:cBhvr>
                                        <p:cTn id="13"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n relacionada"/>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488675"/>
            <a:ext cx="12190011" cy="591469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49</a:t>
            </a:r>
            <a:endParaRPr lang="es-ES" b="1" dirty="0"/>
          </a:p>
        </p:txBody>
      </p:sp>
      <p:pic>
        <p:nvPicPr>
          <p:cNvPr id="10"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4"/>
          <a:srcRect l="31217" t="15915" r="57110" b="71992"/>
          <a:stretch/>
        </p:blipFill>
        <p:spPr>
          <a:xfrm>
            <a:off x="9786785" y="-5931"/>
            <a:ext cx="969300" cy="450033"/>
          </a:xfrm>
          <a:prstGeom prst="rect">
            <a:avLst/>
          </a:prstGeom>
        </p:spPr>
      </p:pic>
      <p:pic>
        <p:nvPicPr>
          <p:cNvPr id="11"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4"/>
          <a:srcRect l="77905" t="18860" r="14382" b="73078"/>
          <a:stretch/>
        </p:blipFill>
        <p:spPr>
          <a:xfrm>
            <a:off x="10756869" y="-5931"/>
            <a:ext cx="1434562" cy="450032"/>
          </a:xfrm>
          <a:prstGeom prst="rect">
            <a:avLst/>
          </a:prstGeom>
        </p:spPr>
      </p:pic>
      <p:sp>
        <p:nvSpPr>
          <p:cNvPr id="12" name="11 Rectángulo redondeado"/>
          <p:cNvSpPr/>
          <p:nvPr/>
        </p:nvSpPr>
        <p:spPr>
          <a:xfrm>
            <a:off x="3633070" y="1488757"/>
            <a:ext cx="8432403" cy="624548"/>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t>SUSTENTACIÓN</a:t>
            </a:r>
            <a:endParaRPr lang="es-PE" sz="2400" b="1" dirty="0"/>
          </a:p>
        </p:txBody>
      </p:sp>
      <p:sp>
        <p:nvSpPr>
          <p:cNvPr id="20" name="19 Rectángulo"/>
          <p:cNvSpPr/>
          <p:nvPr/>
        </p:nvSpPr>
        <p:spPr>
          <a:xfrm>
            <a:off x="3633071" y="2305092"/>
            <a:ext cx="8432403" cy="3638510"/>
          </a:xfrm>
          <a:prstGeom prst="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622300">
              <a:lnSpc>
                <a:spcPct val="90000"/>
              </a:lnSpc>
              <a:spcBef>
                <a:spcPct val="0"/>
              </a:spcBef>
              <a:spcAft>
                <a:spcPct val="15000"/>
              </a:spcAft>
            </a:pPr>
            <a:r>
              <a:rPr lang="es-PE" sz="2400" b="1" dirty="0" smtClean="0"/>
              <a:t>5) Ingresar </a:t>
            </a:r>
            <a:r>
              <a:rPr lang="es-PE" sz="2400" b="1" dirty="0"/>
              <a:t>al Aplicativo VMA y completar la DDJJ de UND</a:t>
            </a:r>
          </a:p>
          <a:p>
            <a:pPr marL="0" lvl="1" defTabSz="622300">
              <a:lnSpc>
                <a:spcPct val="90000"/>
              </a:lnSpc>
              <a:spcBef>
                <a:spcPct val="0"/>
              </a:spcBef>
              <a:spcAft>
                <a:spcPct val="15000"/>
              </a:spcAft>
            </a:pPr>
            <a:r>
              <a:rPr lang="es-PE" sz="2400" b="1" dirty="0" smtClean="0"/>
              <a:t>6) Contratar </a:t>
            </a:r>
            <a:r>
              <a:rPr lang="es-PE" sz="2400" b="1" dirty="0"/>
              <a:t>a un Laboratorio para evaluación de </a:t>
            </a:r>
            <a:r>
              <a:rPr lang="es-PE" sz="2400" b="1" dirty="0" smtClean="0"/>
              <a:t>las ARND </a:t>
            </a:r>
            <a:endParaRPr lang="es-PE" sz="2400" b="1" dirty="0"/>
          </a:p>
          <a:p>
            <a:pPr marL="0" lvl="1" defTabSz="622300">
              <a:lnSpc>
                <a:spcPct val="90000"/>
              </a:lnSpc>
              <a:spcBef>
                <a:spcPct val="0"/>
              </a:spcBef>
              <a:spcAft>
                <a:spcPct val="15000"/>
              </a:spcAft>
            </a:pPr>
            <a:r>
              <a:rPr lang="es-PE" sz="2400" b="1" dirty="0" smtClean="0"/>
              <a:t>7) Adjuntar </a:t>
            </a:r>
            <a:r>
              <a:rPr lang="es-PE" sz="2400" b="1" dirty="0"/>
              <a:t>a la DDJJ de UND los </a:t>
            </a:r>
            <a:r>
              <a:rPr lang="es-PE" sz="2400" b="1" dirty="0" smtClean="0"/>
              <a:t>Resultados </a:t>
            </a:r>
            <a:r>
              <a:rPr lang="es-PE" sz="2400" b="1" dirty="0"/>
              <a:t>de Laboratorio, la </a:t>
            </a:r>
            <a:r>
              <a:rPr lang="es-PE" sz="2400" b="1" dirty="0" smtClean="0"/>
              <a:t>Copia Legalizada </a:t>
            </a:r>
            <a:r>
              <a:rPr lang="es-PE" sz="2400" b="1" dirty="0"/>
              <a:t>de la </a:t>
            </a:r>
            <a:r>
              <a:rPr lang="es-PE" sz="2400" b="1" dirty="0" smtClean="0"/>
              <a:t>Vigencia </a:t>
            </a:r>
            <a:r>
              <a:rPr lang="es-PE" sz="2400" b="1" dirty="0"/>
              <a:t>de </a:t>
            </a:r>
            <a:r>
              <a:rPr lang="es-PE" sz="2400" b="1" dirty="0" smtClean="0"/>
              <a:t>Poder </a:t>
            </a:r>
            <a:r>
              <a:rPr lang="es-PE" sz="2400" b="1" dirty="0"/>
              <a:t>del </a:t>
            </a:r>
            <a:r>
              <a:rPr lang="es-PE" sz="2400" b="1" dirty="0" smtClean="0"/>
              <a:t>Representante Legal</a:t>
            </a:r>
            <a:r>
              <a:rPr lang="es-PE" sz="2400" b="1" dirty="0"/>
              <a:t>, y la Ficha de Registro Único de Contribuyente - Acreditación del Inicio de </a:t>
            </a:r>
            <a:r>
              <a:rPr lang="es-PE" sz="2400" b="1" dirty="0" smtClean="0"/>
              <a:t>Actividades</a:t>
            </a:r>
            <a:endParaRPr lang="es-PE" sz="2400" b="1" dirty="0"/>
          </a:p>
          <a:p>
            <a:pPr marL="0" lvl="1" defTabSz="622300">
              <a:lnSpc>
                <a:spcPct val="90000"/>
              </a:lnSpc>
              <a:spcBef>
                <a:spcPct val="0"/>
              </a:spcBef>
              <a:spcAft>
                <a:spcPct val="15000"/>
              </a:spcAft>
            </a:pPr>
            <a:r>
              <a:rPr lang="es-PE" sz="2400" b="1" dirty="0" smtClean="0"/>
              <a:t>8) Entregar </a:t>
            </a:r>
            <a:r>
              <a:rPr lang="es-PE" sz="2400" b="1" dirty="0"/>
              <a:t>a la EPS ILO la DDJJ de UND antes </a:t>
            </a:r>
            <a:r>
              <a:rPr lang="es-PE" sz="2400" b="1" dirty="0" smtClean="0"/>
              <a:t>del vencimiento </a:t>
            </a:r>
            <a:r>
              <a:rPr lang="es-PE" sz="2400" b="1" dirty="0"/>
              <a:t>del Plazo </a:t>
            </a:r>
            <a:r>
              <a:rPr lang="es-PE" sz="2400" b="1" dirty="0" smtClean="0"/>
              <a:t>establecido (45 días hábiles después de recepcionada la Notificación)</a:t>
            </a:r>
            <a:endParaRPr lang="es-PE" sz="2400" b="1" dirty="0"/>
          </a:p>
        </p:txBody>
      </p:sp>
      <p:sp>
        <p:nvSpPr>
          <p:cNvPr id="19" name="18 Rectángulo"/>
          <p:cNvSpPr/>
          <p:nvPr/>
        </p:nvSpPr>
        <p:spPr>
          <a:xfrm>
            <a:off x="633465" y="621969"/>
            <a:ext cx="10930178" cy="584775"/>
          </a:xfrm>
          <a:prstGeom prst="rect">
            <a:avLst/>
          </a:prstGeom>
        </p:spPr>
        <p:txBody>
          <a:bodyPr wrap="square">
            <a:spAutoFit/>
          </a:bodyPr>
          <a:lstStyle/>
          <a:p>
            <a:pPr lvl="0" algn="ctr"/>
            <a:r>
              <a:rPr lang="es-ES" sz="3200" b="1" u="sng" dirty="0" smtClean="0">
                <a:solidFill>
                  <a:schemeClr val="bg1"/>
                </a:solidFill>
              </a:rPr>
              <a:t>QUÉ DEBEMOS HACER?</a:t>
            </a:r>
            <a:endParaRPr lang="es-PE" sz="3200" dirty="0">
              <a:solidFill>
                <a:schemeClr val="bg1"/>
              </a:solidFill>
            </a:endParaRPr>
          </a:p>
        </p:txBody>
      </p:sp>
      <p:grpSp>
        <p:nvGrpSpPr>
          <p:cNvPr id="21" name="20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22" name="21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3"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800" b="1" dirty="0" smtClean="0"/>
                <a:t>RECOMENDACIONES</a:t>
              </a:r>
              <a:endParaRPr lang="es-PE" sz="800" b="1" kern="1200" dirty="0"/>
            </a:p>
          </p:txBody>
        </p:sp>
      </p:grpSp>
      <p:pic>
        <p:nvPicPr>
          <p:cNvPr id="13"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62" y="2113305"/>
            <a:ext cx="3419317" cy="3571301"/>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redondeado"/>
          <p:cNvSpPr/>
          <p:nvPr/>
        </p:nvSpPr>
        <p:spPr>
          <a:xfrm>
            <a:off x="312201" y="1579648"/>
            <a:ext cx="3056950" cy="442766"/>
          </a:xfrm>
          <a:prstGeom prst="roundRect">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solidFill>
                  <a:schemeClr val="bg1"/>
                </a:solidFill>
              </a:rPr>
              <a:t>APLICATIVO VMA</a:t>
            </a:r>
            <a:endParaRPr lang="es-PE" sz="2400" b="1" dirty="0">
              <a:solidFill>
                <a:schemeClr val="bg1"/>
              </a:solidFill>
            </a:endParaRPr>
          </a:p>
        </p:txBody>
      </p:sp>
    </p:spTree>
    <p:extLst>
      <p:ext uri="{BB962C8B-B14F-4D97-AF65-F5344CB8AC3E}">
        <p14:creationId xmlns:p14="http://schemas.microsoft.com/office/powerpoint/2010/main" val="92208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907B860F-6E1E-4703-B9D0-D232686177B8}"/>
              </a:ext>
            </a:extLst>
          </p:cNvPr>
          <p:cNvSpPr txBox="1"/>
          <p:nvPr/>
        </p:nvSpPr>
        <p:spPr>
          <a:xfrm>
            <a:off x="11723793" y="6403368"/>
            <a:ext cx="627863" cy="369332"/>
          </a:xfrm>
          <a:prstGeom prst="rect">
            <a:avLst/>
          </a:prstGeom>
          <a:noFill/>
        </p:spPr>
        <p:txBody>
          <a:bodyPr wrap="square" rtlCol="0">
            <a:spAutoFit/>
          </a:bodyPr>
          <a:lstStyle/>
          <a:p>
            <a:pPr algn="l"/>
            <a:r>
              <a:rPr lang="es-ES" b="1" dirty="0" smtClean="0"/>
              <a:t>05</a:t>
            </a:r>
            <a:endParaRPr lang="es-ES" b="1" dirty="0"/>
          </a:p>
        </p:txBody>
      </p:sp>
      <p:pic>
        <p:nvPicPr>
          <p:cNvPr id="3" name="Imagen 2">
            <a:extLst>
              <a:ext uri="{FF2B5EF4-FFF2-40B4-BE49-F238E27FC236}">
                <a16:creationId xmlns:a16="http://schemas.microsoft.com/office/drawing/2014/main" xmlns="" id="{C2DBF4DC-E029-4BE5-8207-7646A8D142FD}"/>
              </a:ext>
            </a:extLst>
          </p:cNvPr>
          <p:cNvPicPr>
            <a:picLocks noChangeAspect="1"/>
          </p:cNvPicPr>
          <p:nvPr/>
        </p:nvPicPr>
        <p:blipFill rotWithShape="1">
          <a:blip r:embed="rId3"/>
          <a:srcRect l="31217" t="15915" r="57110" b="71992"/>
          <a:stretch/>
        </p:blipFill>
        <p:spPr>
          <a:xfrm>
            <a:off x="9786785" y="-5931"/>
            <a:ext cx="969300" cy="450033"/>
          </a:xfrm>
          <a:prstGeom prst="rect">
            <a:avLst/>
          </a:prstGeom>
        </p:spPr>
      </p:pic>
      <p:pic>
        <p:nvPicPr>
          <p:cNvPr id="5" name="Imagen 4">
            <a:extLst>
              <a:ext uri="{FF2B5EF4-FFF2-40B4-BE49-F238E27FC236}">
                <a16:creationId xmlns:a16="http://schemas.microsoft.com/office/drawing/2014/main" xmlns="" id="{4782DE3B-6A14-401C-94DA-91CF9D102112}"/>
              </a:ext>
            </a:extLst>
          </p:cNvPr>
          <p:cNvPicPr>
            <a:picLocks noChangeAspect="1"/>
          </p:cNvPicPr>
          <p:nvPr/>
        </p:nvPicPr>
        <p:blipFill rotWithShape="1">
          <a:blip r:embed="rId3"/>
          <a:srcRect l="77905" t="18860" r="14382" b="73078"/>
          <a:stretch/>
        </p:blipFill>
        <p:spPr>
          <a:xfrm>
            <a:off x="10756869" y="-5931"/>
            <a:ext cx="1434562" cy="450032"/>
          </a:xfrm>
          <a:prstGeom prst="rect">
            <a:avLst/>
          </a:prstGeom>
        </p:spPr>
      </p:pic>
      <p:graphicFrame>
        <p:nvGraphicFramePr>
          <p:cNvPr id="7" name="6 Diagrama"/>
          <p:cNvGraphicFramePr/>
          <p:nvPr>
            <p:extLst>
              <p:ext uri="{D42A27DB-BD31-4B8C-83A1-F6EECF244321}">
                <p14:modId xmlns:p14="http://schemas.microsoft.com/office/powerpoint/2010/main" val="3706671628"/>
              </p:ext>
            </p:extLst>
          </p:nvPr>
        </p:nvGraphicFramePr>
        <p:xfrm>
          <a:off x="2511402" y="873386"/>
          <a:ext cx="7204840" cy="50922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10 CuadroTexto"/>
          <p:cNvSpPr txBox="1"/>
          <p:nvPr/>
        </p:nvSpPr>
        <p:spPr>
          <a:xfrm>
            <a:off x="6929733" y="947300"/>
            <a:ext cx="2542171" cy="523220"/>
          </a:xfrm>
          <a:prstGeom prst="rect">
            <a:avLst/>
          </a:prstGeom>
          <a:noFill/>
        </p:spPr>
        <p:txBody>
          <a:bodyPr wrap="none" rtlCol="0">
            <a:spAutoFit/>
          </a:bodyPr>
          <a:lstStyle/>
          <a:p>
            <a:r>
              <a:rPr lang="es-PE" sz="2800" b="1" dirty="0" smtClean="0">
                <a:solidFill>
                  <a:schemeClr val="accent2">
                    <a:lumMod val="75000"/>
                  </a:schemeClr>
                </a:solidFill>
              </a:rPr>
              <a:t>COMUNIDAD</a:t>
            </a:r>
            <a:endParaRPr lang="es-PE" sz="2800" b="1" dirty="0">
              <a:solidFill>
                <a:schemeClr val="accent2">
                  <a:lumMod val="75000"/>
                </a:schemeClr>
              </a:solidFill>
            </a:endParaRPr>
          </a:p>
        </p:txBody>
      </p:sp>
      <p:sp>
        <p:nvSpPr>
          <p:cNvPr id="12" name="11 CuadroTexto"/>
          <p:cNvSpPr txBox="1"/>
          <p:nvPr/>
        </p:nvSpPr>
        <p:spPr>
          <a:xfrm>
            <a:off x="1953568" y="2718393"/>
            <a:ext cx="1977464" cy="523220"/>
          </a:xfrm>
          <a:prstGeom prst="rect">
            <a:avLst/>
          </a:prstGeom>
          <a:noFill/>
        </p:spPr>
        <p:txBody>
          <a:bodyPr wrap="none" rtlCol="0">
            <a:spAutoFit/>
          </a:bodyPr>
          <a:lstStyle/>
          <a:p>
            <a:r>
              <a:rPr lang="es-PE" sz="2800" b="1" dirty="0" smtClean="0">
                <a:solidFill>
                  <a:srgbClr val="0070C0"/>
                </a:solidFill>
              </a:rPr>
              <a:t>USUARIOS</a:t>
            </a:r>
            <a:endParaRPr lang="es-PE" sz="2800" b="1" dirty="0">
              <a:solidFill>
                <a:srgbClr val="0070C0"/>
              </a:solidFill>
            </a:endParaRPr>
          </a:p>
        </p:txBody>
      </p:sp>
      <p:sp>
        <p:nvSpPr>
          <p:cNvPr id="13" name="12 CuadroTexto"/>
          <p:cNvSpPr txBox="1"/>
          <p:nvPr/>
        </p:nvSpPr>
        <p:spPr>
          <a:xfrm>
            <a:off x="2831173" y="5218782"/>
            <a:ext cx="1587294" cy="523220"/>
          </a:xfrm>
          <a:prstGeom prst="rect">
            <a:avLst/>
          </a:prstGeom>
          <a:noFill/>
        </p:spPr>
        <p:txBody>
          <a:bodyPr wrap="none" rtlCol="0">
            <a:spAutoFit/>
          </a:bodyPr>
          <a:lstStyle/>
          <a:p>
            <a:r>
              <a:rPr lang="es-PE" sz="2800" b="1" dirty="0" smtClean="0">
                <a:solidFill>
                  <a:schemeClr val="accent4"/>
                </a:solidFill>
              </a:rPr>
              <a:t>EPS ILO</a:t>
            </a:r>
            <a:endParaRPr lang="es-PE" sz="2800" b="1" dirty="0">
              <a:solidFill>
                <a:schemeClr val="accent4"/>
              </a:solidFill>
            </a:endParaRPr>
          </a:p>
        </p:txBody>
      </p:sp>
      <p:sp>
        <p:nvSpPr>
          <p:cNvPr id="16" name="15 Flecha derecha"/>
          <p:cNvSpPr/>
          <p:nvPr/>
        </p:nvSpPr>
        <p:spPr>
          <a:xfrm>
            <a:off x="666771" y="642496"/>
            <a:ext cx="3104523" cy="1925257"/>
          </a:xfrm>
          <a:prstGeom prst="rightArrow">
            <a:avLst/>
          </a:prstGeom>
          <a:solidFill>
            <a:schemeClr val="bg2">
              <a:lumMod val="1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t>AL CUMPLIR EL VMA, TODOS NOS BENEFICIAMOS </a:t>
            </a:r>
            <a:endParaRPr lang="es-PE" sz="2000" dirty="0"/>
          </a:p>
        </p:txBody>
      </p:sp>
      <p:sp>
        <p:nvSpPr>
          <p:cNvPr id="19" name="18 Flecha derecha"/>
          <p:cNvSpPr/>
          <p:nvPr/>
        </p:nvSpPr>
        <p:spPr>
          <a:xfrm>
            <a:off x="8495791" y="4319217"/>
            <a:ext cx="3104523" cy="1925257"/>
          </a:xfrm>
          <a:prstGeom prst="rightArrow">
            <a:avLst/>
          </a:prstGeom>
          <a:solidFill>
            <a:schemeClr val="bg2">
              <a:lumMod val="1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t>CON EL VMA GANAMOS TODOS</a:t>
            </a:r>
            <a:endParaRPr lang="es-PE" sz="2400" dirty="0"/>
          </a:p>
        </p:txBody>
      </p:sp>
      <p:pic>
        <p:nvPicPr>
          <p:cNvPr id="23556" name="Picture 4" descr="Resultado de imagen para ciudad de il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7476" y="1423541"/>
            <a:ext cx="2858206" cy="1660971"/>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Resultado de imagen para eps ilo infraestructura"/>
          <p:cNvPicPr>
            <a:picLocks noChangeAspect="1" noChangeArrowheads="1"/>
          </p:cNvPicPr>
          <p:nvPr/>
        </p:nvPicPr>
        <p:blipFill rotWithShape="1">
          <a:blip r:embed="rId10">
            <a:extLst>
              <a:ext uri="{28A0092B-C50C-407E-A947-70E740481C1C}">
                <a14:useLocalDpi xmlns:a14="http://schemas.microsoft.com/office/drawing/2010/main" val="0"/>
              </a:ext>
            </a:extLst>
          </a:blip>
          <a:srcRect t="10899"/>
          <a:stretch/>
        </p:blipFill>
        <p:spPr bwMode="auto">
          <a:xfrm>
            <a:off x="809430" y="3313864"/>
            <a:ext cx="2438268" cy="181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37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3556"/>
                                        </p:tgtEl>
                                        <p:attrNameLst>
                                          <p:attrName>style.visibility</p:attrName>
                                        </p:attrNameLst>
                                      </p:cBhvr>
                                      <p:to>
                                        <p:strVal val="visible"/>
                                      </p:to>
                                    </p:set>
                                    <p:animEffect transition="in" filter="fade">
                                      <p:cBhvr>
                                        <p:cTn id="15" dur="500"/>
                                        <p:tgtEl>
                                          <p:spTgt spid="235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3558"/>
                                        </p:tgtEl>
                                        <p:attrNameLst>
                                          <p:attrName>style.visibility</p:attrName>
                                        </p:attrNameLst>
                                      </p:cBhvr>
                                      <p:to>
                                        <p:strVal val="visible"/>
                                      </p:to>
                                    </p:set>
                                    <p:animEffect transition="in" filter="fade">
                                      <p:cBhvr>
                                        <p:cTn id="23" dur="500"/>
                                        <p:tgtEl>
                                          <p:spTgt spid="235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p:bldP spid="12" grpId="0"/>
      <p:bldP spid="13" grpId="0"/>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n relacionada"/>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488675"/>
            <a:ext cx="12190011" cy="591469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50</a:t>
            </a:r>
            <a:endParaRPr lang="es-ES" b="1" dirty="0"/>
          </a:p>
        </p:txBody>
      </p:sp>
      <p:pic>
        <p:nvPicPr>
          <p:cNvPr id="10"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4"/>
          <a:srcRect l="31217" t="15915" r="57110" b="71992"/>
          <a:stretch/>
        </p:blipFill>
        <p:spPr>
          <a:xfrm>
            <a:off x="9786785" y="-5931"/>
            <a:ext cx="969300" cy="450033"/>
          </a:xfrm>
          <a:prstGeom prst="rect">
            <a:avLst/>
          </a:prstGeom>
        </p:spPr>
      </p:pic>
      <p:pic>
        <p:nvPicPr>
          <p:cNvPr id="11"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4"/>
          <a:srcRect l="77905" t="18860" r="14382" b="73078"/>
          <a:stretch/>
        </p:blipFill>
        <p:spPr>
          <a:xfrm>
            <a:off x="10756869" y="-5931"/>
            <a:ext cx="1434562" cy="450032"/>
          </a:xfrm>
          <a:prstGeom prst="rect">
            <a:avLst/>
          </a:prstGeom>
        </p:spPr>
      </p:pic>
      <p:sp>
        <p:nvSpPr>
          <p:cNvPr id="13" name="12 Rectángulo redondeado"/>
          <p:cNvSpPr/>
          <p:nvPr/>
        </p:nvSpPr>
        <p:spPr>
          <a:xfrm>
            <a:off x="213753" y="1510744"/>
            <a:ext cx="6839094" cy="896279"/>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t>SUPEDITACIÓN Y ADECUACIÓN</a:t>
            </a:r>
            <a:endParaRPr lang="es-PE" sz="2400" b="1" dirty="0"/>
          </a:p>
        </p:txBody>
      </p:sp>
      <p:sp>
        <p:nvSpPr>
          <p:cNvPr id="24" name="23 Rectángulo"/>
          <p:cNvSpPr/>
          <p:nvPr/>
        </p:nvSpPr>
        <p:spPr>
          <a:xfrm>
            <a:off x="213753" y="2586509"/>
            <a:ext cx="6839094" cy="3141938"/>
          </a:xfrm>
          <a:prstGeom prst="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244600">
              <a:lnSpc>
                <a:spcPct val="90000"/>
              </a:lnSpc>
              <a:spcBef>
                <a:spcPct val="0"/>
              </a:spcBef>
              <a:spcAft>
                <a:spcPct val="15000"/>
              </a:spcAft>
            </a:pPr>
            <a:r>
              <a:rPr lang="es-PE" sz="2400" b="1" dirty="0" smtClean="0"/>
              <a:t>9) Recepcionar </a:t>
            </a:r>
            <a:r>
              <a:rPr lang="es-PE" sz="2400" b="1" dirty="0"/>
              <a:t>pronunciamiento de la EPS ILO</a:t>
            </a:r>
          </a:p>
          <a:p>
            <a:pPr marL="285750" lvl="2" defTabSz="1244600">
              <a:lnSpc>
                <a:spcPct val="90000"/>
              </a:lnSpc>
              <a:spcBef>
                <a:spcPct val="0"/>
              </a:spcBef>
              <a:spcAft>
                <a:spcPct val="15000"/>
              </a:spcAft>
            </a:pPr>
            <a:r>
              <a:rPr lang="es-PE" sz="2400" b="1" dirty="0" smtClean="0"/>
              <a:t>- Sin excesos?: Continuar monitoreando el  buen desempeño de las ARND </a:t>
            </a:r>
            <a:endParaRPr lang="es-PE" sz="2400" b="1" dirty="0"/>
          </a:p>
          <a:p>
            <a:pPr marL="285750" lvl="2" defTabSz="1244600">
              <a:lnSpc>
                <a:spcPct val="90000"/>
              </a:lnSpc>
              <a:spcBef>
                <a:spcPct val="0"/>
              </a:spcBef>
              <a:spcAft>
                <a:spcPct val="15000"/>
              </a:spcAft>
            </a:pPr>
            <a:r>
              <a:rPr lang="es-PE" sz="2400" b="1" dirty="0" smtClean="0"/>
              <a:t>- Excesos en Anexo 1?: Adecuar descargas o realizar pago </a:t>
            </a:r>
            <a:r>
              <a:rPr lang="es-PE" sz="2400" b="1" dirty="0"/>
              <a:t>adicional</a:t>
            </a:r>
          </a:p>
          <a:p>
            <a:pPr marL="285750" lvl="2" defTabSz="1244600">
              <a:lnSpc>
                <a:spcPct val="90000"/>
              </a:lnSpc>
              <a:spcBef>
                <a:spcPct val="0"/>
              </a:spcBef>
              <a:spcAft>
                <a:spcPct val="15000"/>
              </a:spcAft>
            </a:pPr>
            <a:r>
              <a:rPr lang="es-PE" sz="2400" b="1" dirty="0" smtClean="0"/>
              <a:t>- Excesos en Anexo 2?: </a:t>
            </a:r>
            <a:r>
              <a:rPr lang="es-PE" sz="2400" b="1" dirty="0"/>
              <a:t>Adecuar descargas o </a:t>
            </a:r>
            <a:r>
              <a:rPr lang="es-PE" sz="2400" b="1" dirty="0" smtClean="0"/>
              <a:t>asumir la suspensión </a:t>
            </a:r>
            <a:r>
              <a:rPr lang="es-PE" sz="2400" b="1" dirty="0"/>
              <a:t>del </a:t>
            </a:r>
            <a:r>
              <a:rPr lang="es-PE" sz="2400" b="1" dirty="0" smtClean="0"/>
              <a:t>servicio</a:t>
            </a:r>
          </a:p>
          <a:p>
            <a:pPr marL="285750" lvl="2" defTabSz="1244600">
              <a:lnSpc>
                <a:spcPct val="90000"/>
              </a:lnSpc>
              <a:spcBef>
                <a:spcPct val="0"/>
              </a:spcBef>
              <a:spcAft>
                <a:spcPct val="15000"/>
              </a:spcAft>
            </a:pPr>
            <a:r>
              <a:rPr lang="es-PE" sz="2400" b="1" dirty="0" smtClean="0"/>
              <a:t>- De existir Controversias?: Iniciar Reclamo</a:t>
            </a:r>
            <a:endParaRPr lang="es-PE" sz="2400" b="1" dirty="0"/>
          </a:p>
        </p:txBody>
      </p:sp>
      <p:pic>
        <p:nvPicPr>
          <p:cNvPr id="13314" name="Picture 2" descr="Imagen relacionada"/>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261412" y="1510743"/>
            <a:ext cx="4696485" cy="4217703"/>
          </a:xfrm>
          <a:prstGeom prst="rect">
            <a:avLst/>
          </a:prstGeom>
          <a:noFill/>
          <a:extLst>
            <a:ext uri="{909E8E84-426E-40DD-AFC4-6F175D3DCCD1}">
              <a14:hiddenFill xmlns:a14="http://schemas.microsoft.com/office/drawing/2010/main">
                <a:solidFill>
                  <a:srgbClr val="FFFFFF"/>
                </a:solidFill>
              </a14:hiddenFill>
            </a:ext>
          </a:extLst>
        </p:spPr>
      </p:pic>
      <p:sp>
        <p:nvSpPr>
          <p:cNvPr id="18" name="17 Rectángulo"/>
          <p:cNvSpPr/>
          <p:nvPr/>
        </p:nvSpPr>
        <p:spPr>
          <a:xfrm>
            <a:off x="633465" y="621969"/>
            <a:ext cx="10930178" cy="584775"/>
          </a:xfrm>
          <a:prstGeom prst="rect">
            <a:avLst/>
          </a:prstGeom>
        </p:spPr>
        <p:txBody>
          <a:bodyPr wrap="square">
            <a:spAutoFit/>
          </a:bodyPr>
          <a:lstStyle/>
          <a:p>
            <a:pPr lvl="0" algn="ctr"/>
            <a:r>
              <a:rPr lang="es-ES" sz="3200" b="1" u="sng" dirty="0" smtClean="0">
                <a:solidFill>
                  <a:schemeClr val="bg1"/>
                </a:solidFill>
              </a:rPr>
              <a:t>QUÉ DEBEMOS HACER?</a:t>
            </a:r>
            <a:endParaRPr lang="es-PE" sz="3200" dirty="0">
              <a:solidFill>
                <a:schemeClr val="bg1"/>
              </a:solidFill>
            </a:endParaRPr>
          </a:p>
        </p:txBody>
      </p:sp>
      <p:grpSp>
        <p:nvGrpSpPr>
          <p:cNvPr id="19" name="18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21" name="20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2"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800" b="1" dirty="0" smtClean="0"/>
                <a:t>RECOMENDACIONES</a:t>
              </a:r>
              <a:endParaRPr lang="es-PE" sz="800" b="1" kern="1200" dirty="0"/>
            </a:p>
          </p:txBody>
        </p:sp>
      </p:grpSp>
    </p:spTree>
    <p:extLst>
      <p:ext uri="{BB962C8B-B14F-4D97-AF65-F5344CB8AC3E}">
        <p14:creationId xmlns:p14="http://schemas.microsoft.com/office/powerpoint/2010/main" val="23932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33465" y="621969"/>
            <a:ext cx="10930178" cy="584775"/>
          </a:xfrm>
          <a:prstGeom prst="rect">
            <a:avLst/>
          </a:prstGeom>
        </p:spPr>
        <p:txBody>
          <a:bodyPr wrap="square">
            <a:spAutoFit/>
          </a:bodyPr>
          <a:lstStyle/>
          <a:p>
            <a:pPr lvl="0" algn="ctr"/>
            <a:r>
              <a:rPr lang="es-ES" sz="3200" b="1" u="sng" dirty="0" smtClean="0"/>
              <a:t>ADECUACIONES</a:t>
            </a:r>
            <a:endParaRPr lang="es-PE" sz="3200" dirty="0"/>
          </a:p>
        </p:txBody>
      </p:sp>
      <p:pic>
        <p:nvPicPr>
          <p:cNvPr id="4"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2"/>
          <a:srcRect l="31217" t="15915" r="57110" b="71992"/>
          <a:stretch/>
        </p:blipFill>
        <p:spPr>
          <a:xfrm>
            <a:off x="9786785" y="-5931"/>
            <a:ext cx="969300" cy="450033"/>
          </a:xfrm>
          <a:prstGeom prst="rect">
            <a:avLst/>
          </a:prstGeom>
        </p:spPr>
      </p:pic>
      <p:pic>
        <p:nvPicPr>
          <p:cNvPr id="5"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2"/>
          <a:srcRect l="77905" t="18860" r="14382" b="73078"/>
          <a:stretch/>
        </p:blipFill>
        <p:spPr>
          <a:xfrm>
            <a:off x="10756869" y="-5931"/>
            <a:ext cx="1434562" cy="450032"/>
          </a:xfrm>
          <a:prstGeom prst="rect">
            <a:avLst/>
          </a:prstGeom>
        </p:spPr>
      </p:pic>
      <p:grpSp>
        <p:nvGrpSpPr>
          <p:cNvPr id="6" name="5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7" name="6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8" name="Elipse 4"/>
            <p:cNvSpPr/>
            <p:nvPr/>
          </p:nvSpPr>
          <p:spPr>
            <a:xfrm>
              <a:off x="2975475" y="210798"/>
              <a:ext cx="2177049" cy="83935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800" b="1" dirty="0" smtClean="0"/>
                <a:t>RECOMENDACIONES</a:t>
              </a:r>
              <a:endParaRPr lang="es-PE" sz="800" b="1" kern="1200" dirty="0"/>
            </a:p>
          </p:txBody>
        </p:sp>
      </p:grpSp>
      <p:sp>
        <p:nvSpPr>
          <p:cNvPr id="10" name="9 Rectángulo redondeado"/>
          <p:cNvSpPr/>
          <p:nvPr/>
        </p:nvSpPr>
        <p:spPr>
          <a:xfrm>
            <a:off x="1478837" y="1266276"/>
            <a:ext cx="9277248" cy="737693"/>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marR="5080" indent="0" algn="ctr" defTabSz="914400">
              <a:spcBef>
                <a:spcPts val="95"/>
              </a:spcBef>
              <a:buFont typeface="Arial"/>
              <a:buNone/>
              <a:tabLst>
                <a:tab pos="1353820" algn="l"/>
                <a:tab pos="1990725" algn="l"/>
                <a:tab pos="2964815" algn="l"/>
                <a:tab pos="4521200" algn="l"/>
                <a:tab pos="5107940" algn="l"/>
                <a:tab pos="6772275" algn="l"/>
                <a:tab pos="7705090" algn="l"/>
              </a:tabLst>
            </a:pPr>
            <a:r>
              <a:rPr lang="es-PE" sz="2000" spc="-5" dirty="0">
                <a:latin typeface="Arial" pitchFamily="34" charset="0"/>
                <a:cs typeface="Trebuchet MS"/>
              </a:rPr>
              <a:t>Ade</a:t>
            </a:r>
            <a:r>
              <a:rPr lang="es-PE" sz="2000" dirty="0">
                <a:latin typeface="Arial" pitchFamily="34" charset="0"/>
                <a:cs typeface="Trebuchet MS"/>
              </a:rPr>
              <a:t>c</a:t>
            </a:r>
            <a:r>
              <a:rPr lang="es-PE" sz="2000" spc="-10" dirty="0">
                <a:latin typeface="Arial" pitchFamily="34" charset="0"/>
                <a:cs typeface="Trebuchet MS"/>
              </a:rPr>
              <a:t>ua</a:t>
            </a:r>
            <a:r>
              <a:rPr lang="es-PE" sz="2000" spc="-5" dirty="0">
                <a:latin typeface="Arial" pitchFamily="34" charset="0"/>
                <a:cs typeface="Trebuchet MS"/>
              </a:rPr>
              <a:t>r</a:t>
            </a:r>
            <a:r>
              <a:rPr lang="es-PE" sz="2000" dirty="0">
                <a:latin typeface="Arial" pitchFamily="34" charset="0"/>
                <a:cs typeface="Trebuchet MS"/>
              </a:rPr>
              <a:t> </a:t>
            </a:r>
            <a:r>
              <a:rPr lang="es-PE" sz="2000" spc="-5" dirty="0">
                <a:latin typeface="Arial" pitchFamily="34" charset="0"/>
                <a:cs typeface="Trebuchet MS"/>
              </a:rPr>
              <a:t>las</a:t>
            </a:r>
            <a:r>
              <a:rPr lang="es-PE" sz="2000" dirty="0">
                <a:latin typeface="Arial" pitchFamily="34" charset="0"/>
                <a:cs typeface="Trebuchet MS"/>
              </a:rPr>
              <a:t> </a:t>
            </a:r>
            <a:r>
              <a:rPr lang="es-PE" sz="2000" spc="-5" dirty="0">
                <a:latin typeface="Arial" pitchFamily="34" charset="0"/>
                <a:cs typeface="Trebuchet MS"/>
              </a:rPr>
              <a:t>Aguas</a:t>
            </a:r>
            <a:r>
              <a:rPr lang="es-PE" sz="2000" dirty="0">
                <a:latin typeface="Arial" pitchFamily="34" charset="0"/>
                <a:cs typeface="Trebuchet MS"/>
              </a:rPr>
              <a:t> </a:t>
            </a:r>
            <a:r>
              <a:rPr lang="es-PE" sz="2000" spc="-100" dirty="0">
                <a:latin typeface="Arial" pitchFamily="34" charset="0"/>
                <a:cs typeface="Trebuchet MS"/>
              </a:rPr>
              <a:t>R</a:t>
            </a:r>
            <a:r>
              <a:rPr lang="es-PE" sz="2000" spc="-10" dirty="0">
                <a:latin typeface="Arial" pitchFamily="34" charset="0"/>
                <a:cs typeface="Trebuchet MS"/>
              </a:rPr>
              <a:t>esiduale</a:t>
            </a:r>
            <a:r>
              <a:rPr lang="es-PE" sz="2000" spc="-5" dirty="0">
                <a:latin typeface="Arial" pitchFamily="34" charset="0"/>
                <a:cs typeface="Trebuchet MS"/>
              </a:rPr>
              <a:t>s</a:t>
            </a:r>
            <a:r>
              <a:rPr lang="es-PE" sz="2000" dirty="0">
                <a:latin typeface="Arial" pitchFamily="34" charset="0"/>
                <a:cs typeface="Trebuchet MS"/>
              </a:rPr>
              <a:t> </a:t>
            </a:r>
            <a:r>
              <a:rPr lang="es-PE" sz="2000" spc="-5" dirty="0">
                <a:latin typeface="Arial" pitchFamily="34" charset="0"/>
                <a:cs typeface="Trebuchet MS"/>
              </a:rPr>
              <a:t>No</a:t>
            </a:r>
            <a:r>
              <a:rPr lang="es-PE" sz="2000" dirty="0">
                <a:latin typeface="Arial" pitchFamily="34" charset="0"/>
                <a:cs typeface="Trebuchet MS"/>
              </a:rPr>
              <a:t> </a:t>
            </a:r>
            <a:r>
              <a:rPr lang="es-PE" sz="2000" spc="-10" dirty="0">
                <a:latin typeface="Arial" pitchFamily="34" charset="0"/>
                <a:cs typeface="Trebuchet MS"/>
              </a:rPr>
              <a:t>Domésti</a:t>
            </a:r>
            <a:r>
              <a:rPr lang="es-PE" sz="2000" spc="-5" dirty="0">
                <a:latin typeface="Arial" pitchFamily="34" charset="0"/>
                <a:cs typeface="Trebuchet MS"/>
              </a:rPr>
              <a:t>c</a:t>
            </a:r>
            <a:r>
              <a:rPr lang="es-PE" sz="2000" spc="-10" dirty="0">
                <a:latin typeface="Arial" pitchFamily="34" charset="0"/>
                <a:cs typeface="Trebuchet MS"/>
              </a:rPr>
              <a:t>a</a:t>
            </a:r>
            <a:r>
              <a:rPr lang="es-PE" sz="2000" spc="-5" dirty="0">
                <a:latin typeface="Arial" pitchFamily="34" charset="0"/>
                <a:cs typeface="Trebuchet MS"/>
              </a:rPr>
              <a:t>s</a:t>
            </a:r>
            <a:r>
              <a:rPr lang="es-PE" sz="2000" dirty="0">
                <a:latin typeface="Arial" pitchFamily="34" charset="0"/>
                <a:cs typeface="Trebuchet MS"/>
              </a:rPr>
              <a:t> </a:t>
            </a:r>
            <a:r>
              <a:rPr lang="es-PE" sz="2000" spc="-10" dirty="0">
                <a:latin typeface="Arial" pitchFamily="34" charset="0"/>
                <a:cs typeface="Trebuchet MS"/>
              </a:rPr>
              <a:t>ant</a:t>
            </a:r>
            <a:r>
              <a:rPr lang="es-PE" sz="2000" dirty="0">
                <a:latin typeface="Arial" pitchFamily="34" charset="0"/>
                <a:cs typeface="Trebuchet MS"/>
              </a:rPr>
              <a:t>e</a:t>
            </a:r>
            <a:r>
              <a:rPr lang="es-PE" sz="2000" spc="-5" dirty="0">
                <a:latin typeface="Arial" pitchFamily="34" charset="0"/>
                <a:cs typeface="Trebuchet MS"/>
              </a:rPr>
              <a:t>s</a:t>
            </a:r>
            <a:r>
              <a:rPr lang="es-PE" sz="2000" dirty="0">
                <a:latin typeface="Arial" pitchFamily="34" charset="0"/>
                <a:cs typeface="Trebuchet MS"/>
              </a:rPr>
              <a:t> </a:t>
            </a:r>
            <a:r>
              <a:rPr lang="es-PE" sz="2000" spc="-5" dirty="0">
                <a:latin typeface="Arial" pitchFamily="34" charset="0"/>
                <a:cs typeface="Trebuchet MS"/>
              </a:rPr>
              <a:t>de </a:t>
            </a:r>
            <a:r>
              <a:rPr lang="es-PE" sz="2000" spc="-10" dirty="0">
                <a:latin typeface="Arial" pitchFamily="34" charset="0"/>
                <a:cs typeface="Trebuchet MS"/>
              </a:rPr>
              <a:t>descargar </a:t>
            </a:r>
            <a:r>
              <a:rPr lang="es-PE" sz="2000" spc="-5" dirty="0">
                <a:latin typeface="Arial" pitchFamily="34" charset="0"/>
                <a:cs typeface="Trebuchet MS"/>
              </a:rPr>
              <a:t>en el </a:t>
            </a:r>
            <a:r>
              <a:rPr lang="es-PE" sz="2000" spc="-5" dirty="0" smtClean="0">
                <a:latin typeface="Arial" pitchFamily="34" charset="0"/>
                <a:cs typeface="Trebuchet MS"/>
              </a:rPr>
              <a:t>Sistema </a:t>
            </a:r>
            <a:r>
              <a:rPr lang="es-PE" sz="2000" spc="-5" dirty="0">
                <a:latin typeface="Arial" pitchFamily="34" charset="0"/>
                <a:cs typeface="Trebuchet MS"/>
              </a:rPr>
              <a:t>de </a:t>
            </a:r>
            <a:r>
              <a:rPr lang="es-PE" sz="2000" spc="-10" dirty="0" smtClean="0">
                <a:latin typeface="Arial" pitchFamily="34" charset="0"/>
                <a:cs typeface="Trebuchet MS"/>
              </a:rPr>
              <a:t>Alcantarillado </a:t>
            </a:r>
            <a:r>
              <a:rPr lang="es-PE" sz="2000" spc="-5" dirty="0">
                <a:latin typeface="Arial" pitchFamily="34" charset="0"/>
                <a:cs typeface="Trebuchet MS"/>
              </a:rPr>
              <a:t>de la</a:t>
            </a:r>
            <a:r>
              <a:rPr lang="es-PE" sz="2000" spc="25" dirty="0">
                <a:latin typeface="Arial" pitchFamily="34" charset="0"/>
                <a:cs typeface="Trebuchet MS"/>
              </a:rPr>
              <a:t> </a:t>
            </a:r>
            <a:r>
              <a:rPr lang="es-PE" sz="2000" spc="-5" dirty="0">
                <a:latin typeface="Arial" pitchFamily="34" charset="0"/>
                <a:cs typeface="Trebuchet MS"/>
              </a:rPr>
              <a:t>EPS </a:t>
            </a:r>
            <a:r>
              <a:rPr lang="es-PE" sz="2000" spc="-5" dirty="0" smtClean="0">
                <a:latin typeface="Arial" pitchFamily="34" charset="0"/>
                <a:cs typeface="Trebuchet MS"/>
              </a:rPr>
              <a:t>ILO</a:t>
            </a:r>
            <a:endParaRPr lang="es-PE" sz="2000" spc="-5" dirty="0">
              <a:solidFill>
                <a:srgbClr val="031728"/>
              </a:solidFill>
              <a:latin typeface="Arial" pitchFamily="34" charset="0"/>
              <a:cs typeface="Trebuchet MS"/>
            </a:endParaRPr>
          </a:p>
        </p:txBody>
      </p:sp>
      <p:sp>
        <p:nvSpPr>
          <p:cNvPr id="11" name="10 Rectángulo"/>
          <p:cNvSpPr/>
          <p:nvPr/>
        </p:nvSpPr>
        <p:spPr>
          <a:xfrm>
            <a:off x="1478837" y="2312299"/>
            <a:ext cx="2819639" cy="640080"/>
          </a:xfrm>
          <a:prstGeom prst="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prstClr val="black"/>
                </a:solidFill>
                <a:latin typeface="Arial" pitchFamily="34" charset="0"/>
                <a:cs typeface="Trebuchet MS"/>
              </a:rPr>
              <a:t>Remover la materia orgánica</a:t>
            </a:r>
            <a:endParaRPr lang="es-PE" b="1" dirty="0"/>
          </a:p>
        </p:txBody>
      </p:sp>
      <p:sp>
        <p:nvSpPr>
          <p:cNvPr id="12" name="11 Rectángulo"/>
          <p:cNvSpPr/>
          <p:nvPr/>
        </p:nvSpPr>
        <p:spPr>
          <a:xfrm>
            <a:off x="3278915" y="3060434"/>
            <a:ext cx="2819639" cy="640080"/>
          </a:xfrm>
          <a:prstGeom prst="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prstClr val="black"/>
                </a:solidFill>
                <a:latin typeface="Arial" pitchFamily="34" charset="0"/>
                <a:cs typeface="Trebuchet MS"/>
              </a:rPr>
              <a:t>Remover Sólidos Sedimentables</a:t>
            </a:r>
            <a:endParaRPr lang="es-PE" b="1" dirty="0"/>
          </a:p>
        </p:txBody>
      </p:sp>
      <p:sp>
        <p:nvSpPr>
          <p:cNvPr id="13" name="12 Rectángulo"/>
          <p:cNvSpPr/>
          <p:nvPr/>
        </p:nvSpPr>
        <p:spPr>
          <a:xfrm>
            <a:off x="6098554" y="2312299"/>
            <a:ext cx="2819639" cy="640080"/>
          </a:xfrm>
          <a:prstGeom prst="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prstClr val="black"/>
                </a:solidFill>
                <a:latin typeface="Arial" pitchFamily="34" charset="0"/>
                <a:cs typeface="Trebuchet MS"/>
              </a:rPr>
              <a:t>Remover Aceites y Grasas</a:t>
            </a:r>
            <a:endParaRPr lang="es-PE" b="1" dirty="0"/>
          </a:p>
        </p:txBody>
      </p:sp>
      <p:sp>
        <p:nvSpPr>
          <p:cNvPr id="14" name="13 Rectángulo"/>
          <p:cNvSpPr/>
          <p:nvPr/>
        </p:nvSpPr>
        <p:spPr>
          <a:xfrm>
            <a:off x="7936446" y="3060434"/>
            <a:ext cx="2819639" cy="640080"/>
          </a:xfrm>
          <a:prstGeom prst="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prstClr val="black"/>
                </a:solidFill>
                <a:latin typeface="Arial" pitchFamily="34" charset="0"/>
                <a:cs typeface="Trebuchet MS"/>
              </a:rPr>
              <a:t>Remover Sustancias Tóxicas</a:t>
            </a:r>
            <a:endParaRPr lang="es-PE" b="1" dirty="0"/>
          </a:p>
        </p:txBody>
      </p:sp>
      <p:sp>
        <p:nvSpPr>
          <p:cNvPr id="15" name="14 Rectángulo redondeado"/>
          <p:cNvSpPr/>
          <p:nvPr/>
        </p:nvSpPr>
        <p:spPr>
          <a:xfrm>
            <a:off x="1478837" y="4017773"/>
            <a:ext cx="9278032" cy="623454"/>
          </a:xfrm>
          <a:prstGeom prst="roundRect">
            <a:avLst/>
          </a:prstGeom>
          <a:solidFill>
            <a:schemeClr val="bg2">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marR="5080" indent="0" algn="ctr" defTabSz="914400">
              <a:spcBef>
                <a:spcPts val="95"/>
              </a:spcBef>
              <a:buFont typeface="Arial"/>
              <a:buNone/>
              <a:tabLst>
                <a:tab pos="1353820" algn="l"/>
                <a:tab pos="1990725" algn="l"/>
                <a:tab pos="2964815" algn="l"/>
                <a:tab pos="4521200" algn="l"/>
                <a:tab pos="5107940" algn="l"/>
                <a:tab pos="6772275" algn="l"/>
                <a:tab pos="7705090" algn="l"/>
              </a:tabLst>
            </a:pPr>
            <a:r>
              <a:rPr lang="es-PE" b="1" dirty="0">
                <a:solidFill>
                  <a:schemeClr val="bg1"/>
                </a:solidFill>
                <a:latin typeface="Arial" pitchFamily="34" charset="0"/>
                <a:cs typeface="Trebuchet MS"/>
              </a:rPr>
              <a:t>Mediante </a:t>
            </a:r>
            <a:r>
              <a:rPr lang="es-PE" b="1" dirty="0" smtClean="0">
                <a:solidFill>
                  <a:schemeClr val="bg1"/>
                </a:solidFill>
                <a:latin typeface="Arial" pitchFamily="34" charset="0"/>
                <a:cs typeface="Trebuchet MS"/>
              </a:rPr>
              <a:t>procesos </a:t>
            </a:r>
            <a:r>
              <a:rPr lang="es-PE" b="1" dirty="0">
                <a:solidFill>
                  <a:schemeClr val="bg1"/>
                </a:solidFill>
                <a:latin typeface="Arial" pitchFamily="34" charset="0"/>
                <a:cs typeface="Trebuchet MS"/>
              </a:rPr>
              <a:t>físicos, químicos y biológicos.</a:t>
            </a:r>
          </a:p>
        </p:txBody>
      </p:sp>
      <p:cxnSp>
        <p:nvCxnSpPr>
          <p:cNvPr id="17" name="16 Conector recto de flecha"/>
          <p:cNvCxnSpPr>
            <a:endCxn id="11" idx="0"/>
          </p:cNvCxnSpPr>
          <p:nvPr/>
        </p:nvCxnSpPr>
        <p:spPr>
          <a:xfrm>
            <a:off x="2888655" y="2003969"/>
            <a:ext cx="2" cy="30833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a:endCxn id="12" idx="0"/>
          </p:cNvCxnSpPr>
          <p:nvPr/>
        </p:nvCxnSpPr>
        <p:spPr>
          <a:xfrm>
            <a:off x="4688734" y="2003969"/>
            <a:ext cx="1" cy="105646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endCxn id="13" idx="0"/>
          </p:cNvCxnSpPr>
          <p:nvPr/>
        </p:nvCxnSpPr>
        <p:spPr>
          <a:xfrm>
            <a:off x="7508372" y="2003969"/>
            <a:ext cx="2" cy="30833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endCxn id="14" idx="0"/>
          </p:cNvCxnSpPr>
          <p:nvPr/>
        </p:nvCxnSpPr>
        <p:spPr>
          <a:xfrm>
            <a:off x="9346265" y="2003969"/>
            <a:ext cx="1" cy="105646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a:stCxn id="11" idx="2"/>
          </p:cNvCxnSpPr>
          <p:nvPr/>
        </p:nvCxnSpPr>
        <p:spPr>
          <a:xfrm>
            <a:off x="2888657" y="2952379"/>
            <a:ext cx="0" cy="106539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stCxn id="12" idx="2"/>
          </p:cNvCxnSpPr>
          <p:nvPr/>
        </p:nvCxnSpPr>
        <p:spPr>
          <a:xfrm>
            <a:off x="4688735" y="3700514"/>
            <a:ext cx="0" cy="31725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a:stCxn id="13" idx="2"/>
          </p:cNvCxnSpPr>
          <p:nvPr/>
        </p:nvCxnSpPr>
        <p:spPr>
          <a:xfrm>
            <a:off x="7508374" y="2952379"/>
            <a:ext cx="0" cy="106539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p:nvPr/>
        </p:nvCxnSpPr>
        <p:spPr>
          <a:xfrm>
            <a:off x="9346265" y="3700514"/>
            <a:ext cx="1" cy="31725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20" y="4774768"/>
            <a:ext cx="2757055" cy="184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descr="Resultado de imagen para desgrasador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2524" y="4595478"/>
            <a:ext cx="3921541" cy="2178633"/>
          </a:xfrm>
          <a:prstGeom prst="rect">
            <a:avLst/>
          </a:prstGeom>
          <a:noFill/>
          <a:extLst>
            <a:ext uri="{909E8E84-426E-40DD-AFC4-6F175D3DCCD1}">
              <a14:hiddenFill xmlns:a14="http://schemas.microsoft.com/office/drawing/2010/main">
                <a:solidFill>
                  <a:srgbClr val="FFFFFF"/>
                </a:solidFill>
              </a14:hiddenFill>
            </a:ext>
          </a:extLst>
        </p:spPr>
      </p:pic>
      <p:sp>
        <p:nvSpPr>
          <p:cNvPr id="66" name="65 Rectángulo"/>
          <p:cNvSpPr/>
          <p:nvPr/>
        </p:nvSpPr>
        <p:spPr>
          <a:xfrm>
            <a:off x="3652993" y="5670937"/>
            <a:ext cx="1585389" cy="646331"/>
          </a:xfrm>
          <a:prstGeom prst="rect">
            <a:avLst/>
          </a:prstGeom>
        </p:spPr>
        <p:txBody>
          <a:bodyPr wrap="square">
            <a:spAutoFit/>
          </a:bodyPr>
          <a:lstStyle/>
          <a:p>
            <a:pPr algn="ctr"/>
            <a:r>
              <a:rPr lang="es-PE" b="1" dirty="0"/>
              <a:t>Retención </a:t>
            </a:r>
            <a:r>
              <a:rPr lang="es-PE" b="1" dirty="0" smtClean="0"/>
              <a:t>de Sólidos</a:t>
            </a:r>
            <a:endParaRPr lang="es-PE" b="1" dirty="0"/>
          </a:p>
        </p:txBody>
      </p:sp>
      <p:sp>
        <p:nvSpPr>
          <p:cNvPr id="67" name="66 Rectángulo"/>
          <p:cNvSpPr/>
          <p:nvPr/>
        </p:nvSpPr>
        <p:spPr>
          <a:xfrm>
            <a:off x="3738901" y="4944863"/>
            <a:ext cx="1479379" cy="369332"/>
          </a:xfrm>
          <a:prstGeom prst="rect">
            <a:avLst/>
          </a:prstGeom>
        </p:spPr>
        <p:txBody>
          <a:bodyPr wrap="none">
            <a:spAutoFit/>
          </a:bodyPr>
          <a:lstStyle/>
          <a:p>
            <a:r>
              <a:rPr lang="es-PE" b="1" dirty="0"/>
              <a:t>Desgrasadora</a:t>
            </a:r>
          </a:p>
        </p:txBody>
      </p:sp>
      <p:sp>
        <p:nvSpPr>
          <p:cNvPr id="68" name="67 Rectángulo"/>
          <p:cNvSpPr/>
          <p:nvPr/>
        </p:nvSpPr>
        <p:spPr>
          <a:xfrm>
            <a:off x="6588916" y="5074109"/>
            <a:ext cx="1973188" cy="923330"/>
          </a:xfrm>
          <a:prstGeom prst="rect">
            <a:avLst/>
          </a:prstGeom>
        </p:spPr>
        <p:txBody>
          <a:bodyPr wrap="square">
            <a:spAutoFit/>
          </a:bodyPr>
          <a:lstStyle/>
          <a:p>
            <a:pPr algn="ctr"/>
            <a:r>
              <a:rPr lang="es-PE" b="1" dirty="0"/>
              <a:t>Unidades de </a:t>
            </a:r>
            <a:r>
              <a:rPr lang="es-PE" b="1" dirty="0" smtClean="0"/>
              <a:t>Tratamiento </a:t>
            </a:r>
            <a:r>
              <a:rPr lang="es-PE" b="1" dirty="0"/>
              <a:t>Q</a:t>
            </a:r>
            <a:r>
              <a:rPr lang="es-PE" b="1" dirty="0" smtClean="0"/>
              <a:t>uímico</a:t>
            </a:r>
            <a:endParaRPr lang="es-PE" b="1" dirty="0"/>
          </a:p>
        </p:txBody>
      </p:sp>
      <p:sp>
        <p:nvSpPr>
          <p:cNvPr id="69" name="68 Elipse"/>
          <p:cNvSpPr/>
          <p:nvPr/>
        </p:nvSpPr>
        <p:spPr>
          <a:xfrm>
            <a:off x="4924547" y="5071693"/>
            <a:ext cx="1987959" cy="928163"/>
          </a:xfrm>
          <a:prstGeom prst="ellipse">
            <a:avLst/>
          </a:prstGeom>
          <a:solidFill>
            <a:schemeClr val="tx1">
              <a:lumMod val="95000"/>
              <a:lumOff val="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marR="5080" indent="0" algn="ctr" defTabSz="914400">
              <a:spcBef>
                <a:spcPts val="95"/>
              </a:spcBef>
              <a:buFont typeface="Arial"/>
              <a:buNone/>
              <a:tabLst>
                <a:tab pos="1353820" algn="l"/>
                <a:tab pos="1990725" algn="l"/>
                <a:tab pos="2964815" algn="l"/>
                <a:tab pos="4521200" algn="l"/>
                <a:tab pos="5107940" algn="l"/>
                <a:tab pos="6772275" algn="l"/>
                <a:tab pos="7705090" algn="l"/>
              </a:tabLst>
            </a:pPr>
            <a:r>
              <a:rPr lang="es-PE" sz="1400" b="1" dirty="0" smtClean="0">
                <a:solidFill>
                  <a:schemeClr val="bg1"/>
                </a:solidFill>
                <a:latin typeface="Arial" pitchFamily="34" charset="0"/>
                <a:cs typeface="Trebuchet MS"/>
              </a:rPr>
              <a:t>Dispositivos</a:t>
            </a:r>
            <a:endParaRPr lang="es-PE" sz="1400" b="1" dirty="0">
              <a:solidFill>
                <a:schemeClr val="bg1"/>
              </a:solidFill>
              <a:latin typeface="Arial" pitchFamily="34" charset="0"/>
              <a:cs typeface="Trebuchet MS"/>
            </a:endParaRPr>
          </a:p>
        </p:txBody>
      </p:sp>
      <p:sp>
        <p:nvSpPr>
          <p:cNvPr id="28"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51</a:t>
            </a:r>
            <a:endParaRPr lang="es-ES" b="1" dirty="0"/>
          </a:p>
        </p:txBody>
      </p:sp>
    </p:spTree>
    <p:extLst>
      <p:ext uri="{BB962C8B-B14F-4D97-AF65-F5344CB8AC3E}">
        <p14:creationId xmlns:p14="http://schemas.microsoft.com/office/powerpoint/2010/main" val="118180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500"/>
                                        <p:tgtEl>
                                          <p:spTgt spid="6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fade">
                                      <p:cBhvr>
                                        <p:cTn id="53" dur="500"/>
                                        <p:tgtEl>
                                          <p:spTgt spid="6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500"/>
                                        <p:tgtEl>
                                          <p:spTgt spid="6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par>
                                <p:cTn id="60" presetID="10" presetClass="entr" presetSubtype="0" fill="hold"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par>
                                <p:cTn id="63" presetID="10" presetClass="entr" presetSubtype="0" fill="hold" nodeType="withEffect">
                                  <p:stCondLst>
                                    <p:cond delay="0"/>
                                  </p:stCondLst>
                                  <p:childTnLst>
                                    <p:set>
                                      <p:cBhvr>
                                        <p:cTn id="64" dur="1" fill="hold">
                                          <p:stCondLst>
                                            <p:cond delay="0"/>
                                          </p:stCondLst>
                                        </p:cTn>
                                        <p:tgtEl>
                                          <p:spTgt spid="19458"/>
                                        </p:tgtEl>
                                        <p:attrNameLst>
                                          <p:attrName>style.visibility</p:attrName>
                                        </p:attrNameLst>
                                      </p:cBhvr>
                                      <p:to>
                                        <p:strVal val="visible"/>
                                      </p:to>
                                    </p:set>
                                    <p:animEffect transition="in" filter="fade">
                                      <p:cBhvr>
                                        <p:cTn id="65"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66" grpId="0"/>
      <p:bldP spid="67" grpId="0"/>
      <p:bldP spid="68" grpId="0"/>
      <p:bldP spid="6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esultado de imagen para desa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13" y="1360755"/>
            <a:ext cx="9910301" cy="429054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xmlns="" id="{364A568C-482A-4FCF-B56D-FBB4CC3B1F6C}"/>
              </a:ext>
            </a:extLst>
          </p:cNvPr>
          <p:cNvSpPr txBox="1"/>
          <p:nvPr/>
        </p:nvSpPr>
        <p:spPr>
          <a:xfrm>
            <a:off x="6093363" y="5105911"/>
            <a:ext cx="4860805" cy="369332"/>
          </a:xfrm>
          <a:prstGeom prst="rect">
            <a:avLst/>
          </a:prstGeom>
          <a:solidFill>
            <a:schemeClr val="bg1"/>
          </a:solidFill>
        </p:spPr>
        <p:txBody>
          <a:bodyPr wrap="square">
            <a:spAutoFit/>
          </a:bodyPr>
          <a:lstStyle/>
          <a:p>
            <a:pPr algn="ctr"/>
            <a:r>
              <a:rPr lang="es-ES" dirty="0">
                <a:hlinkClick r:id="rId4"/>
              </a:rPr>
              <a:t>https://</a:t>
            </a:r>
            <a:r>
              <a:rPr lang="es-ES" dirty="0" smtClean="0">
                <a:hlinkClick r:id="rId4"/>
              </a:rPr>
              <a:t>www.youtube.com/watch?v=HfBqud6go18</a:t>
            </a:r>
            <a:endParaRPr lang="es-ES" dirty="0" smtClean="0"/>
          </a:p>
        </p:txBody>
      </p:sp>
      <p:sp>
        <p:nvSpPr>
          <p:cNvPr id="9" name="CuadroTexto 8">
            <a:extLst>
              <a:ext uri="{FF2B5EF4-FFF2-40B4-BE49-F238E27FC236}">
                <a16:creationId xmlns:a16="http://schemas.microsoft.com/office/drawing/2014/main" xmlns="" id="{A455A157-DCC0-4325-847A-30D00EA7004B}"/>
              </a:ext>
            </a:extLst>
          </p:cNvPr>
          <p:cNvSpPr txBox="1"/>
          <p:nvPr/>
        </p:nvSpPr>
        <p:spPr>
          <a:xfrm>
            <a:off x="1557368" y="3162138"/>
            <a:ext cx="4067577" cy="1754326"/>
          </a:xfrm>
          <a:prstGeom prst="rect">
            <a:avLst/>
          </a:prstGeom>
          <a:solidFill>
            <a:schemeClr val="bg1"/>
          </a:solidFill>
        </p:spPr>
        <p:txBody>
          <a:bodyPr wrap="square">
            <a:spAutoFit/>
          </a:bodyPr>
          <a:lstStyle/>
          <a:p>
            <a:pPr algn="ctr"/>
            <a:r>
              <a:rPr lang="es-ES" sz="5400" b="1" u="sng" dirty="0" smtClean="0"/>
              <a:t>Resumen del VMA</a:t>
            </a:r>
            <a:endParaRPr lang="es-ES" sz="5400" dirty="0"/>
          </a:p>
        </p:txBody>
      </p:sp>
      <p:sp>
        <p:nvSpPr>
          <p:cNvPr id="2" name="CuadroTexto 1">
            <a:extLst>
              <a:ext uri="{FF2B5EF4-FFF2-40B4-BE49-F238E27FC236}">
                <a16:creationId xmlns:a16="http://schemas.microsoft.com/office/drawing/2014/main" xmlns="" id="{712BFE28-8BB1-44C6-9A35-342F1DE60321}"/>
              </a:ext>
            </a:extLst>
          </p:cNvPr>
          <p:cNvSpPr txBox="1"/>
          <p:nvPr/>
        </p:nvSpPr>
        <p:spPr>
          <a:xfrm>
            <a:off x="11723794" y="6403368"/>
            <a:ext cx="468206" cy="369332"/>
          </a:xfrm>
          <a:prstGeom prst="rect">
            <a:avLst/>
          </a:prstGeom>
          <a:noFill/>
        </p:spPr>
        <p:txBody>
          <a:bodyPr wrap="square" rtlCol="0">
            <a:spAutoFit/>
          </a:bodyPr>
          <a:lstStyle/>
          <a:p>
            <a:pPr algn="l"/>
            <a:r>
              <a:rPr lang="es-ES" b="1" dirty="0" smtClean="0"/>
              <a:t>52</a:t>
            </a:r>
            <a:endParaRPr lang="es-ES" b="1" dirty="0"/>
          </a:p>
        </p:txBody>
      </p:sp>
      <p:pic>
        <p:nvPicPr>
          <p:cNvPr id="3" name="Imagen 2">
            <a:extLst>
              <a:ext uri="{FF2B5EF4-FFF2-40B4-BE49-F238E27FC236}">
                <a16:creationId xmlns:a16="http://schemas.microsoft.com/office/drawing/2014/main" xmlns="" id="{10295303-1AA4-4A14-A910-D454BF7470D6}"/>
              </a:ext>
            </a:extLst>
          </p:cNvPr>
          <p:cNvPicPr>
            <a:picLocks noChangeAspect="1"/>
          </p:cNvPicPr>
          <p:nvPr/>
        </p:nvPicPr>
        <p:blipFill rotWithShape="1">
          <a:blip r:embed="rId5"/>
          <a:srcRect l="31217" t="15915" r="57110" b="71992"/>
          <a:stretch/>
        </p:blipFill>
        <p:spPr>
          <a:xfrm>
            <a:off x="9786785" y="-5931"/>
            <a:ext cx="969300" cy="450033"/>
          </a:xfrm>
          <a:prstGeom prst="rect">
            <a:avLst/>
          </a:prstGeom>
        </p:spPr>
      </p:pic>
      <p:pic>
        <p:nvPicPr>
          <p:cNvPr id="11" name="Imagen 10">
            <a:extLst>
              <a:ext uri="{FF2B5EF4-FFF2-40B4-BE49-F238E27FC236}">
                <a16:creationId xmlns:a16="http://schemas.microsoft.com/office/drawing/2014/main" xmlns="" id="{0A107BA6-E968-4749-B606-213B0BBE734C}"/>
              </a:ext>
            </a:extLst>
          </p:cNvPr>
          <p:cNvPicPr>
            <a:picLocks noChangeAspect="1"/>
          </p:cNvPicPr>
          <p:nvPr/>
        </p:nvPicPr>
        <p:blipFill rotWithShape="1">
          <a:blip r:embed="rId5"/>
          <a:srcRect l="77905" t="18860" r="14382" b="73078"/>
          <a:stretch/>
        </p:blipFill>
        <p:spPr>
          <a:xfrm>
            <a:off x="10756869" y="-5931"/>
            <a:ext cx="1434562" cy="450032"/>
          </a:xfrm>
          <a:prstGeom prst="rect">
            <a:avLst/>
          </a:prstGeom>
        </p:spPr>
      </p:pic>
      <p:sp>
        <p:nvSpPr>
          <p:cNvPr id="12" name="11 Rectángulo"/>
          <p:cNvSpPr/>
          <p:nvPr/>
        </p:nvSpPr>
        <p:spPr>
          <a:xfrm>
            <a:off x="633465" y="653501"/>
            <a:ext cx="10930178" cy="584775"/>
          </a:xfrm>
          <a:prstGeom prst="rect">
            <a:avLst/>
          </a:prstGeom>
        </p:spPr>
        <p:txBody>
          <a:bodyPr wrap="square">
            <a:spAutoFit/>
          </a:bodyPr>
          <a:lstStyle/>
          <a:p>
            <a:pPr lvl="0" algn="ctr"/>
            <a:r>
              <a:rPr lang="es-ES" sz="3200" b="1" u="sng" dirty="0" smtClean="0"/>
              <a:t>VIDEO II</a:t>
            </a:r>
            <a:endParaRPr lang="es-PE" sz="3200" dirty="0"/>
          </a:p>
        </p:txBody>
      </p:sp>
    </p:spTree>
    <p:extLst>
      <p:ext uri="{BB962C8B-B14F-4D97-AF65-F5344CB8AC3E}">
        <p14:creationId xmlns:p14="http://schemas.microsoft.com/office/powerpoint/2010/main" val="164135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AC6B0087-7FF6-4742-81CA-BEC002A51EDB}"/>
              </a:ext>
            </a:extLst>
          </p:cNvPr>
          <p:cNvPicPr>
            <a:picLocks noChangeAspect="1"/>
          </p:cNvPicPr>
          <p:nvPr/>
        </p:nvPicPr>
        <p:blipFill rotWithShape="1">
          <a:blip r:embed="rId2"/>
          <a:srcRect l="29619" t="15735" r="10798" b="70597"/>
          <a:stretch/>
        </p:blipFill>
        <p:spPr>
          <a:xfrm>
            <a:off x="739254" y="691403"/>
            <a:ext cx="10719179" cy="1253311"/>
          </a:xfrm>
          <a:prstGeom prst="rect">
            <a:avLst/>
          </a:prstGeom>
        </p:spPr>
      </p:pic>
      <p:sp>
        <p:nvSpPr>
          <p:cNvPr id="5" name="CuadroTexto 4">
            <a:extLst>
              <a:ext uri="{FF2B5EF4-FFF2-40B4-BE49-F238E27FC236}">
                <a16:creationId xmlns:a16="http://schemas.microsoft.com/office/drawing/2014/main" xmlns="" id="{43DB5F2A-98D0-4C4B-9E0D-E2CAF71507F0}"/>
              </a:ext>
            </a:extLst>
          </p:cNvPr>
          <p:cNvSpPr txBox="1"/>
          <p:nvPr/>
        </p:nvSpPr>
        <p:spPr>
          <a:xfrm>
            <a:off x="11723794" y="6403368"/>
            <a:ext cx="468206" cy="369332"/>
          </a:xfrm>
          <a:prstGeom prst="rect">
            <a:avLst/>
          </a:prstGeom>
          <a:noFill/>
        </p:spPr>
        <p:txBody>
          <a:bodyPr wrap="square" rtlCol="0">
            <a:spAutoFit/>
          </a:bodyPr>
          <a:lstStyle/>
          <a:p>
            <a:pPr algn="l"/>
            <a:r>
              <a:rPr lang="es-ES" b="1" dirty="0" smtClean="0"/>
              <a:t>53</a:t>
            </a:r>
            <a:endParaRPr lang="es-ES" b="1" dirty="0"/>
          </a:p>
        </p:txBody>
      </p:sp>
      <p:sp>
        <p:nvSpPr>
          <p:cNvPr id="6" name="CuadroTexto 1">
            <a:extLst>
              <a:ext uri="{FF2B5EF4-FFF2-40B4-BE49-F238E27FC236}">
                <a16:creationId xmlns="" xmlns:a16="http://schemas.microsoft.com/office/drawing/2014/main" id="{44355BAA-304F-4E37-ADED-342A9BD5FDC8}"/>
              </a:ext>
            </a:extLst>
          </p:cNvPr>
          <p:cNvSpPr txBox="1"/>
          <p:nvPr/>
        </p:nvSpPr>
        <p:spPr>
          <a:xfrm>
            <a:off x="3006493" y="2546107"/>
            <a:ext cx="6509982" cy="769441"/>
          </a:xfrm>
          <a:prstGeom prst="rect">
            <a:avLst/>
          </a:prstGeom>
          <a:noFill/>
        </p:spPr>
        <p:txBody>
          <a:bodyPr wrap="square" rtlCol="0">
            <a:spAutoFit/>
          </a:bodyPr>
          <a:lstStyle/>
          <a:p>
            <a:pPr algn="ctr"/>
            <a:r>
              <a:rPr lang="es-ES" sz="4400" b="1" dirty="0" smtClean="0">
                <a:solidFill>
                  <a:srgbClr val="002060"/>
                </a:solidFill>
              </a:rPr>
              <a:t>MUCHAS GRACIAS!!!</a:t>
            </a:r>
            <a:endParaRPr lang="es-ES" sz="4400" b="1" dirty="0">
              <a:solidFill>
                <a:srgbClr val="002060"/>
              </a:solidFill>
            </a:endParaRPr>
          </a:p>
        </p:txBody>
      </p:sp>
      <p:sp>
        <p:nvSpPr>
          <p:cNvPr id="7" name="6 CuadroTexto"/>
          <p:cNvSpPr txBox="1"/>
          <p:nvPr/>
        </p:nvSpPr>
        <p:spPr>
          <a:xfrm>
            <a:off x="1168028" y="3916909"/>
            <a:ext cx="10186913" cy="2308324"/>
          </a:xfrm>
          <a:prstGeom prst="rect">
            <a:avLst/>
          </a:prstGeom>
          <a:noFill/>
        </p:spPr>
        <p:txBody>
          <a:bodyPr wrap="square" rtlCol="0">
            <a:spAutoFit/>
          </a:bodyPr>
          <a:lstStyle/>
          <a:p>
            <a:r>
              <a:rPr lang="es-PE" b="1" dirty="0">
                <a:solidFill>
                  <a:srgbClr val="002060"/>
                </a:solidFill>
              </a:rPr>
              <a:t>Lic. Guillermo del Aguila Sánchez</a:t>
            </a:r>
            <a:br>
              <a:rPr lang="es-PE" b="1" dirty="0">
                <a:solidFill>
                  <a:srgbClr val="002060"/>
                </a:solidFill>
              </a:rPr>
            </a:br>
            <a:r>
              <a:rPr lang="es-PE" dirty="0">
                <a:solidFill>
                  <a:srgbClr val="002060"/>
                </a:solidFill>
              </a:rPr>
              <a:t>Asesor en Gestión Pública y Gestión Comercial</a:t>
            </a:r>
            <a:br>
              <a:rPr lang="es-PE" dirty="0">
                <a:solidFill>
                  <a:srgbClr val="002060"/>
                </a:solidFill>
              </a:rPr>
            </a:br>
            <a:r>
              <a:rPr lang="es-PE" dirty="0">
                <a:solidFill>
                  <a:srgbClr val="002060"/>
                </a:solidFill>
              </a:rPr>
              <a:t/>
            </a:r>
            <a:br>
              <a:rPr lang="es-PE" dirty="0">
                <a:solidFill>
                  <a:srgbClr val="002060"/>
                </a:solidFill>
              </a:rPr>
            </a:br>
            <a:r>
              <a:rPr lang="es-PE" dirty="0">
                <a:solidFill>
                  <a:srgbClr val="002060"/>
                </a:solidFill>
              </a:rPr>
              <a:t>Programa de Modernización y Fortalecimiento del Sector Agua y Saneamiento - PROAGUA II ¨Un programa fomentado por el Gobierno Federal alemán a través de la Deutsche </a:t>
            </a:r>
            <a:r>
              <a:rPr lang="es-PE" dirty="0" err="1">
                <a:solidFill>
                  <a:srgbClr val="002060"/>
                </a:solidFill>
              </a:rPr>
              <a:t>Gesellschaft</a:t>
            </a:r>
            <a:r>
              <a:rPr lang="es-PE" dirty="0">
                <a:solidFill>
                  <a:srgbClr val="002060"/>
                </a:solidFill>
              </a:rPr>
              <a:t> </a:t>
            </a:r>
            <a:r>
              <a:rPr lang="es-PE" dirty="0" err="1">
                <a:solidFill>
                  <a:srgbClr val="002060"/>
                </a:solidFill>
              </a:rPr>
              <a:t>für</a:t>
            </a:r>
            <a:r>
              <a:rPr lang="es-PE" dirty="0">
                <a:solidFill>
                  <a:srgbClr val="002060"/>
                </a:solidFill>
              </a:rPr>
              <a:t> </a:t>
            </a:r>
            <a:r>
              <a:rPr lang="es-PE" dirty="0" err="1">
                <a:solidFill>
                  <a:srgbClr val="002060"/>
                </a:solidFill>
              </a:rPr>
              <a:t>Internationale</a:t>
            </a:r>
            <a:r>
              <a:rPr lang="es-PE" dirty="0">
                <a:solidFill>
                  <a:srgbClr val="002060"/>
                </a:solidFill>
              </a:rPr>
              <a:t> </a:t>
            </a:r>
            <a:r>
              <a:rPr lang="es-PE" dirty="0" err="1">
                <a:solidFill>
                  <a:srgbClr val="002060"/>
                </a:solidFill>
              </a:rPr>
              <a:t>Zusammenarbeit</a:t>
            </a:r>
            <a:r>
              <a:rPr lang="es-PE" dirty="0">
                <a:solidFill>
                  <a:srgbClr val="002060"/>
                </a:solidFill>
              </a:rPr>
              <a:t> (GIZ) </a:t>
            </a:r>
            <a:r>
              <a:rPr lang="es-PE" dirty="0" err="1">
                <a:solidFill>
                  <a:srgbClr val="002060"/>
                </a:solidFill>
              </a:rPr>
              <a:t>GmbH</a:t>
            </a:r>
            <a:r>
              <a:rPr lang="es-PE" dirty="0">
                <a:solidFill>
                  <a:srgbClr val="002060"/>
                </a:solidFill>
              </a:rPr>
              <a:t>¨</a:t>
            </a:r>
            <a:br>
              <a:rPr lang="es-PE" dirty="0">
                <a:solidFill>
                  <a:srgbClr val="002060"/>
                </a:solidFill>
              </a:rPr>
            </a:br>
            <a:r>
              <a:rPr lang="es-PE" dirty="0">
                <a:solidFill>
                  <a:srgbClr val="002060"/>
                </a:solidFill>
              </a:rPr>
              <a:t/>
            </a:r>
            <a:br>
              <a:rPr lang="es-PE" dirty="0">
                <a:solidFill>
                  <a:srgbClr val="002060"/>
                </a:solidFill>
              </a:rPr>
            </a:br>
            <a:r>
              <a:rPr lang="es-PE" dirty="0">
                <a:solidFill>
                  <a:srgbClr val="002060"/>
                </a:solidFill>
              </a:rPr>
              <a:t>T: +5112220990     C: +51975148339     E:  </a:t>
            </a:r>
            <a:r>
              <a:rPr lang="es-PE" dirty="0">
                <a:solidFill>
                  <a:srgbClr val="002060"/>
                </a:solidFill>
                <a:hlinkClick r:id="rId3"/>
              </a:rPr>
              <a:t>gdelaguila@proagua.pe</a:t>
            </a:r>
            <a:endParaRPr lang="es-PE" dirty="0">
              <a:solidFill>
                <a:srgbClr val="002060"/>
              </a:solidFill>
            </a:endParaRPr>
          </a:p>
        </p:txBody>
      </p:sp>
    </p:spTree>
    <p:extLst>
      <p:ext uri="{BB962C8B-B14F-4D97-AF65-F5344CB8AC3E}">
        <p14:creationId xmlns:p14="http://schemas.microsoft.com/office/powerpoint/2010/main" val="131486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2979" b="23278"/>
          <a:stretch/>
        </p:blipFill>
        <p:spPr bwMode="auto">
          <a:xfrm>
            <a:off x="1056326" y="1238275"/>
            <a:ext cx="10052951" cy="490321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907B860F-6E1E-4703-B9D0-D232686177B8}"/>
              </a:ext>
            </a:extLst>
          </p:cNvPr>
          <p:cNvSpPr txBox="1"/>
          <p:nvPr/>
        </p:nvSpPr>
        <p:spPr>
          <a:xfrm>
            <a:off x="11723793" y="6403368"/>
            <a:ext cx="627863" cy="369332"/>
          </a:xfrm>
          <a:prstGeom prst="rect">
            <a:avLst/>
          </a:prstGeom>
          <a:noFill/>
        </p:spPr>
        <p:txBody>
          <a:bodyPr wrap="square" rtlCol="0">
            <a:spAutoFit/>
          </a:bodyPr>
          <a:lstStyle/>
          <a:p>
            <a:pPr algn="l"/>
            <a:r>
              <a:rPr lang="es-ES" b="1" dirty="0" smtClean="0"/>
              <a:t>06</a:t>
            </a:r>
            <a:endParaRPr lang="es-ES" b="1" dirty="0"/>
          </a:p>
        </p:txBody>
      </p:sp>
      <p:pic>
        <p:nvPicPr>
          <p:cNvPr id="3" name="Imagen 2">
            <a:extLst>
              <a:ext uri="{FF2B5EF4-FFF2-40B4-BE49-F238E27FC236}">
                <a16:creationId xmlns:a16="http://schemas.microsoft.com/office/drawing/2014/main" xmlns="" id="{C2DBF4DC-E029-4BE5-8207-7646A8D142FD}"/>
              </a:ext>
            </a:extLst>
          </p:cNvPr>
          <p:cNvPicPr>
            <a:picLocks noChangeAspect="1"/>
          </p:cNvPicPr>
          <p:nvPr/>
        </p:nvPicPr>
        <p:blipFill rotWithShape="1">
          <a:blip r:embed="rId4"/>
          <a:srcRect l="31217" t="15915" r="57110" b="71992"/>
          <a:stretch/>
        </p:blipFill>
        <p:spPr>
          <a:xfrm>
            <a:off x="9786785" y="-5931"/>
            <a:ext cx="969300" cy="450033"/>
          </a:xfrm>
          <a:prstGeom prst="rect">
            <a:avLst/>
          </a:prstGeom>
        </p:spPr>
      </p:pic>
      <p:pic>
        <p:nvPicPr>
          <p:cNvPr id="5" name="Imagen 4">
            <a:extLst>
              <a:ext uri="{FF2B5EF4-FFF2-40B4-BE49-F238E27FC236}">
                <a16:creationId xmlns:a16="http://schemas.microsoft.com/office/drawing/2014/main" xmlns="" id="{4782DE3B-6A14-401C-94DA-91CF9D102112}"/>
              </a:ext>
            </a:extLst>
          </p:cNvPr>
          <p:cNvPicPr>
            <a:picLocks noChangeAspect="1"/>
          </p:cNvPicPr>
          <p:nvPr/>
        </p:nvPicPr>
        <p:blipFill rotWithShape="1">
          <a:blip r:embed="rId4"/>
          <a:srcRect l="77905" t="18860" r="14382" b="73078"/>
          <a:stretch/>
        </p:blipFill>
        <p:spPr>
          <a:xfrm>
            <a:off x="10756869" y="-5931"/>
            <a:ext cx="1434562" cy="450032"/>
          </a:xfrm>
          <a:prstGeom prst="rect">
            <a:avLst/>
          </a:prstGeom>
        </p:spPr>
      </p:pic>
      <p:sp>
        <p:nvSpPr>
          <p:cNvPr id="12" name="11 Rectángulo"/>
          <p:cNvSpPr/>
          <p:nvPr/>
        </p:nvSpPr>
        <p:spPr>
          <a:xfrm>
            <a:off x="633465" y="653501"/>
            <a:ext cx="10930178" cy="584775"/>
          </a:xfrm>
          <a:prstGeom prst="rect">
            <a:avLst/>
          </a:prstGeom>
        </p:spPr>
        <p:txBody>
          <a:bodyPr wrap="square">
            <a:spAutoFit/>
          </a:bodyPr>
          <a:lstStyle/>
          <a:p>
            <a:pPr lvl="0" algn="ctr"/>
            <a:r>
              <a:rPr lang="es-ES" sz="3200" b="1" u="sng" dirty="0" smtClean="0"/>
              <a:t>VIDEO I</a:t>
            </a:r>
            <a:endParaRPr lang="es-PE" sz="3200" dirty="0"/>
          </a:p>
        </p:txBody>
      </p:sp>
      <p:sp>
        <p:nvSpPr>
          <p:cNvPr id="8" name="CuadroTexto 6">
            <a:extLst>
              <a:ext uri="{FF2B5EF4-FFF2-40B4-BE49-F238E27FC236}">
                <a16:creationId xmlns:a16="http://schemas.microsoft.com/office/drawing/2014/main" xmlns="" id="{364A568C-482A-4FCF-B56D-FBB4CC3B1F6C}"/>
              </a:ext>
            </a:extLst>
          </p:cNvPr>
          <p:cNvSpPr txBox="1"/>
          <p:nvPr/>
        </p:nvSpPr>
        <p:spPr>
          <a:xfrm>
            <a:off x="5798997" y="5703921"/>
            <a:ext cx="5242040" cy="369332"/>
          </a:xfrm>
          <a:prstGeom prst="rect">
            <a:avLst/>
          </a:prstGeom>
          <a:solidFill>
            <a:schemeClr val="bg1"/>
          </a:solidFill>
        </p:spPr>
        <p:txBody>
          <a:bodyPr wrap="square">
            <a:spAutoFit/>
          </a:bodyPr>
          <a:lstStyle/>
          <a:p>
            <a:r>
              <a:rPr lang="es-ES" dirty="0">
                <a:hlinkClick r:id="rId5"/>
              </a:rPr>
              <a:t>https://</a:t>
            </a:r>
            <a:r>
              <a:rPr lang="es-ES" dirty="0" smtClean="0">
                <a:hlinkClick r:id="rId5"/>
              </a:rPr>
              <a:t>www.youtube.com/watch?v=ANNNiVYqx-s</a:t>
            </a:r>
            <a:endParaRPr lang="es-ES" dirty="0" smtClean="0"/>
          </a:p>
        </p:txBody>
      </p:sp>
      <p:sp>
        <p:nvSpPr>
          <p:cNvPr id="9" name="CuadroTexto 8">
            <a:extLst>
              <a:ext uri="{FF2B5EF4-FFF2-40B4-BE49-F238E27FC236}">
                <a16:creationId xmlns:a16="http://schemas.microsoft.com/office/drawing/2014/main" xmlns="" id="{A455A157-DCC0-4325-847A-30D00EA7004B}"/>
              </a:ext>
            </a:extLst>
          </p:cNvPr>
          <p:cNvSpPr txBox="1"/>
          <p:nvPr/>
        </p:nvSpPr>
        <p:spPr>
          <a:xfrm>
            <a:off x="1179159" y="1363525"/>
            <a:ext cx="4634789" cy="1569660"/>
          </a:xfrm>
          <a:prstGeom prst="rect">
            <a:avLst/>
          </a:prstGeom>
          <a:solidFill>
            <a:schemeClr val="bg1"/>
          </a:solidFill>
        </p:spPr>
        <p:txBody>
          <a:bodyPr wrap="square">
            <a:spAutoFit/>
          </a:bodyPr>
          <a:lstStyle/>
          <a:p>
            <a:pPr algn="ctr"/>
            <a:r>
              <a:rPr lang="es-ES" sz="4800" b="1" u="sng" dirty="0" smtClean="0"/>
              <a:t>Cuidado del Alcantarillado</a:t>
            </a:r>
            <a:endParaRPr lang="es-ES" sz="4800" dirty="0"/>
          </a:p>
        </p:txBody>
      </p:sp>
    </p:spTree>
    <p:extLst>
      <p:ext uri="{BB962C8B-B14F-4D97-AF65-F5344CB8AC3E}">
        <p14:creationId xmlns:p14="http://schemas.microsoft.com/office/powerpoint/2010/main" val="33238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92832313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8"/>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8"/>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07</a:t>
            </a:r>
            <a:endParaRPr lang="es-ES" b="1" dirty="0"/>
          </a:p>
        </p:txBody>
      </p:sp>
      <p:pic>
        <p:nvPicPr>
          <p:cNvPr id="1027" name="Picture 3" descr="C:\Users\Guillermo del Aguila\AppData\Local\Microsoft\Windows\Temporary Internet Files\Content.IE5\B2LTUXRM\question-mark-1019993_960_720[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9592" y="1449735"/>
            <a:ext cx="867191" cy="8671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31" name="Picture 7" descr="Imagen relacionada"/>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172927" y="4611812"/>
            <a:ext cx="987225" cy="8277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3"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5" name="Picture 2" descr="Resultado de imagen para check 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2167" y="4400792"/>
            <a:ext cx="1090826" cy="827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magen relacionada"/>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495" y="637267"/>
            <a:ext cx="868740" cy="86874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Imagen relaciona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6390" name="Picture 6" descr="Resultado de imagen para RECOMENDACIÃN"/>
          <p:cNvPicPr>
            <a:picLocks noChangeAspect="1" noChangeArrowheads="1"/>
          </p:cNvPicPr>
          <p:nvPr/>
        </p:nvPicPr>
        <p:blipFill rotWithShape="1">
          <a:blip r:embed="rId13">
            <a:clrChange>
              <a:clrFrom>
                <a:srgbClr val="D4EAE8"/>
              </a:clrFrom>
              <a:clrTo>
                <a:srgbClr val="D4EAE8">
                  <a:alpha val="0"/>
                </a:srgbClr>
              </a:clrTo>
            </a:clrChange>
            <a:extLst>
              <a:ext uri="{28A0092B-C50C-407E-A947-70E740481C1C}">
                <a14:useLocalDpi xmlns:a14="http://schemas.microsoft.com/office/drawing/2010/main" val="0"/>
              </a:ext>
            </a:extLst>
          </a:blip>
          <a:srcRect t="15417" b="-1"/>
          <a:stretch/>
        </p:blipFill>
        <p:spPr bwMode="auto">
          <a:xfrm>
            <a:off x="1114397" y="2361635"/>
            <a:ext cx="1238350" cy="69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670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22115504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8"/>
          <a:srcRect l="31217" t="15915" r="57110" b="71992"/>
          <a:stretch/>
        </p:blipFill>
        <p:spPr>
          <a:xfrm>
            <a:off x="9786785" y="-5931"/>
            <a:ext cx="969300" cy="450033"/>
          </a:xfrm>
          <a:prstGeom prst="rect">
            <a:avLst/>
          </a:prstGeom>
        </p:spPr>
      </p:pic>
      <p:pic>
        <p:nvPicPr>
          <p:cNvPr id="6"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8"/>
          <a:srcRect l="77905" t="18860" r="14382" b="73078"/>
          <a:stretch/>
        </p:blipFill>
        <p:spPr>
          <a:xfrm>
            <a:off x="10756869" y="-5931"/>
            <a:ext cx="1434562" cy="450032"/>
          </a:xfrm>
          <a:prstGeom prst="rect">
            <a:avLst/>
          </a:prstGeom>
        </p:spPr>
      </p:pic>
      <p:sp>
        <p:nvSpPr>
          <p:cNvPr id="7"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08</a:t>
            </a:r>
            <a:endParaRPr lang="es-ES" b="1" dirty="0"/>
          </a:p>
        </p:txBody>
      </p:sp>
      <p:pic>
        <p:nvPicPr>
          <p:cNvPr id="1027" name="Picture 3" descr="C:\Users\Guillermo del Aguila\AppData\Local\Microsoft\Windows\Temporary Internet Files\Content.IE5\B2LTUXRM\question-mark-1019993_960_720[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9592" y="1449735"/>
            <a:ext cx="867191" cy="8671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31" name="Picture 7" descr="Imagen relacionada"/>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172927" y="4611812"/>
            <a:ext cx="987225" cy="8277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3"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4" name="Picture 15" descr="Imagen relacionad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4043" y="637267"/>
            <a:ext cx="1586192" cy="15861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para check 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2167" y="4400792"/>
            <a:ext cx="1090826" cy="827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sultado de imagen para RECOMENDACIÃN"/>
          <p:cNvPicPr>
            <a:picLocks noChangeAspect="1" noChangeArrowheads="1"/>
          </p:cNvPicPr>
          <p:nvPr/>
        </p:nvPicPr>
        <p:blipFill rotWithShape="1">
          <a:blip r:embed="rId13">
            <a:clrChange>
              <a:clrFrom>
                <a:srgbClr val="D4EAE8"/>
              </a:clrFrom>
              <a:clrTo>
                <a:srgbClr val="D4EAE8">
                  <a:alpha val="0"/>
                </a:srgbClr>
              </a:clrTo>
            </a:clrChange>
            <a:extLst>
              <a:ext uri="{28A0092B-C50C-407E-A947-70E740481C1C}">
                <a14:useLocalDpi xmlns:a14="http://schemas.microsoft.com/office/drawing/2010/main" val="0"/>
              </a:ext>
            </a:extLst>
          </a:blip>
          <a:srcRect t="15417" b="-1"/>
          <a:stretch/>
        </p:blipFill>
        <p:spPr bwMode="auto">
          <a:xfrm>
            <a:off x="1114397" y="2361635"/>
            <a:ext cx="1238350" cy="69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939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33465" y="621969"/>
            <a:ext cx="10930178" cy="584775"/>
          </a:xfrm>
          <a:prstGeom prst="rect">
            <a:avLst/>
          </a:prstGeom>
        </p:spPr>
        <p:txBody>
          <a:bodyPr wrap="square">
            <a:spAutoFit/>
          </a:bodyPr>
          <a:lstStyle/>
          <a:p>
            <a:pPr lvl="0" algn="ctr"/>
            <a:r>
              <a:rPr lang="es-ES" sz="3200" b="1" u="sng" dirty="0" smtClean="0"/>
              <a:t>EL PROBLEMA</a:t>
            </a:r>
            <a:endParaRPr lang="es-PE" sz="3200" dirty="0"/>
          </a:p>
        </p:txBody>
      </p:sp>
      <p:sp>
        <p:nvSpPr>
          <p:cNvPr id="6" name="5 Rectángulo redondeado"/>
          <p:cNvSpPr/>
          <p:nvPr/>
        </p:nvSpPr>
        <p:spPr>
          <a:xfrm>
            <a:off x="1631094" y="1513631"/>
            <a:ext cx="1757835" cy="468113"/>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es-PE" sz="2000" b="1" dirty="0"/>
              <a:t>CAUSA</a:t>
            </a:r>
          </a:p>
        </p:txBody>
      </p:sp>
      <p:sp>
        <p:nvSpPr>
          <p:cNvPr id="23" name="22 Rectángulo redondeado"/>
          <p:cNvSpPr/>
          <p:nvPr/>
        </p:nvSpPr>
        <p:spPr>
          <a:xfrm>
            <a:off x="952955" y="2045893"/>
            <a:ext cx="3114113" cy="1965276"/>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400" b="1" dirty="0" smtClean="0"/>
              <a:t>Falta de Educación y Regulación Sanitaria</a:t>
            </a:r>
            <a:endParaRPr lang="es-PE" sz="2400" b="1" dirty="0"/>
          </a:p>
        </p:txBody>
      </p:sp>
      <p:sp>
        <p:nvSpPr>
          <p:cNvPr id="26" name="25 Rectángulo redondeado"/>
          <p:cNvSpPr/>
          <p:nvPr/>
        </p:nvSpPr>
        <p:spPr>
          <a:xfrm>
            <a:off x="5206411" y="1517950"/>
            <a:ext cx="1757835" cy="463794"/>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es-PE" sz="2000" b="1" dirty="0"/>
              <a:t>PROBLEMA</a:t>
            </a:r>
          </a:p>
        </p:txBody>
      </p:sp>
      <p:sp>
        <p:nvSpPr>
          <p:cNvPr id="27" name="26 Rectángulo redondeado"/>
          <p:cNvSpPr/>
          <p:nvPr/>
        </p:nvSpPr>
        <p:spPr>
          <a:xfrm>
            <a:off x="4528272" y="2045893"/>
            <a:ext cx="3114113" cy="1965276"/>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400" b="1" dirty="0" smtClean="0"/>
              <a:t>Sociedad inconsciente </a:t>
            </a:r>
            <a:r>
              <a:rPr lang="es-PE" sz="2400" b="1" dirty="0"/>
              <a:t>d</a:t>
            </a:r>
            <a:r>
              <a:rPr lang="es-PE" sz="2400" b="1" dirty="0" smtClean="0"/>
              <a:t>el cuidado medioambiental y de la Salud Pública</a:t>
            </a:r>
            <a:endParaRPr lang="es-PE" sz="2400" b="1" dirty="0"/>
          </a:p>
        </p:txBody>
      </p:sp>
      <p:sp>
        <p:nvSpPr>
          <p:cNvPr id="28" name="27 Rectángulo redondeado"/>
          <p:cNvSpPr/>
          <p:nvPr/>
        </p:nvSpPr>
        <p:spPr>
          <a:xfrm>
            <a:off x="8781727" y="1513630"/>
            <a:ext cx="1757835" cy="468113"/>
          </a:xfrm>
          <a:prstGeom prst="roundRect">
            <a:avLst/>
          </a:prstGeom>
          <a:solidFill>
            <a:schemeClr val="tx1">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es-PE" sz="2000" b="1" dirty="0" smtClean="0"/>
              <a:t>EFECTO</a:t>
            </a:r>
            <a:endParaRPr lang="es-PE" sz="2000" b="1" dirty="0"/>
          </a:p>
        </p:txBody>
      </p:sp>
      <p:sp>
        <p:nvSpPr>
          <p:cNvPr id="29" name="28 Rectángulo redondeado"/>
          <p:cNvSpPr/>
          <p:nvPr/>
        </p:nvSpPr>
        <p:spPr>
          <a:xfrm>
            <a:off x="8103588" y="2045893"/>
            <a:ext cx="3114113" cy="1965276"/>
          </a:xfrm>
          <a:prstGeom prst="roundRect">
            <a:avLst/>
          </a:prstGeom>
          <a:solidFill>
            <a:schemeClr val="tx1">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PE" sz="2400" b="1" dirty="0" smtClean="0"/>
              <a:t>Daños irreversibles al medioambiente, a la Salud Pública y a la infraestructura de alcantarillado.</a:t>
            </a:r>
            <a:endParaRPr lang="es-PE" sz="2400" b="1" dirty="0"/>
          </a:p>
        </p:txBody>
      </p:sp>
      <p:pic>
        <p:nvPicPr>
          <p:cNvPr id="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63" y="4134991"/>
            <a:ext cx="3100878" cy="177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3588" y="4134989"/>
            <a:ext cx="3114113" cy="177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sultado de imagen para EDUCACIÃN SANITAR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955" y="4134989"/>
            <a:ext cx="3114113" cy="1773442"/>
          </a:xfrm>
          <a:prstGeom prst="rect">
            <a:avLst/>
          </a:prstGeom>
          <a:noFill/>
          <a:extLst>
            <a:ext uri="{909E8E84-426E-40DD-AFC4-6F175D3DCCD1}">
              <a14:hiddenFill xmlns:a14="http://schemas.microsoft.com/office/drawing/2010/main">
                <a:solidFill>
                  <a:srgbClr val="FFFFFF"/>
                </a:solidFill>
              </a14:hiddenFill>
            </a:ext>
          </a:extLst>
        </p:spPr>
      </p:pic>
      <p:sp>
        <p:nvSpPr>
          <p:cNvPr id="39" name="38 Flecha derecha"/>
          <p:cNvSpPr/>
          <p:nvPr/>
        </p:nvSpPr>
        <p:spPr>
          <a:xfrm>
            <a:off x="4147158" y="2797051"/>
            <a:ext cx="306373" cy="442570"/>
          </a:xfrm>
          <a:prstGeom prst="rightArrow">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a:p>
        </p:txBody>
      </p:sp>
      <p:sp>
        <p:nvSpPr>
          <p:cNvPr id="40" name="39 Flecha derecha"/>
          <p:cNvSpPr/>
          <p:nvPr/>
        </p:nvSpPr>
        <p:spPr>
          <a:xfrm>
            <a:off x="7726817" y="2797051"/>
            <a:ext cx="306373" cy="442570"/>
          </a:xfrm>
          <a:prstGeom prst="rightArrow">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a:p>
        </p:txBody>
      </p:sp>
      <p:pic>
        <p:nvPicPr>
          <p:cNvPr id="41" name="Imagen 8">
            <a:extLst>
              <a:ext uri="{FF2B5EF4-FFF2-40B4-BE49-F238E27FC236}">
                <a16:creationId xmlns:a16="http://schemas.microsoft.com/office/drawing/2014/main" xmlns="" id="{E319082F-FB78-401C-A3EB-3B6A5D65E994}"/>
              </a:ext>
            </a:extLst>
          </p:cNvPr>
          <p:cNvPicPr>
            <a:picLocks noChangeAspect="1"/>
          </p:cNvPicPr>
          <p:nvPr/>
        </p:nvPicPr>
        <p:blipFill rotWithShape="1">
          <a:blip r:embed="rId6"/>
          <a:srcRect l="31217" t="15915" r="57110" b="71992"/>
          <a:stretch/>
        </p:blipFill>
        <p:spPr>
          <a:xfrm>
            <a:off x="9786785" y="-5931"/>
            <a:ext cx="969300" cy="450033"/>
          </a:xfrm>
          <a:prstGeom prst="rect">
            <a:avLst/>
          </a:prstGeom>
        </p:spPr>
      </p:pic>
      <p:pic>
        <p:nvPicPr>
          <p:cNvPr id="42" name="Imagen 10">
            <a:extLst>
              <a:ext uri="{FF2B5EF4-FFF2-40B4-BE49-F238E27FC236}">
                <a16:creationId xmlns:a16="http://schemas.microsoft.com/office/drawing/2014/main" xmlns="" id="{C1911C2F-03BD-40ED-99F1-1253CA86BE78}"/>
              </a:ext>
            </a:extLst>
          </p:cNvPr>
          <p:cNvPicPr>
            <a:picLocks noChangeAspect="1"/>
          </p:cNvPicPr>
          <p:nvPr/>
        </p:nvPicPr>
        <p:blipFill rotWithShape="1">
          <a:blip r:embed="rId6"/>
          <a:srcRect l="77905" t="18860" r="14382" b="73078"/>
          <a:stretch/>
        </p:blipFill>
        <p:spPr>
          <a:xfrm>
            <a:off x="10756869" y="-5931"/>
            <a:ext cx="1434562" cy="450032"/>
          </a:xfrm>
          <a:prstGeom prst="rect">
            <a:avLst/>
          </a:prstGeom>
        </p:spPr>
      </p:pic>
      <p:sp>
        <p:nvSpPr>
          <p:cNvPr id="43" name="CuadroTexto 4">
            <a:extLst>
              <a:ext uri="{FF2B5EF4-FFF2-40B4-BE49-F238E27FC236}">
                <a16:creationId xmlns:a16="http://schemas.microsoft.com/office/drawing/2014/main" xmlns="" id="{BC77C953-D085-4A0B-AECC-3761F207DC6F}"/>
              </a:ext>
            </a:extLst>
          </p:cNvPr>
          <p:cNvSpPr txBox="1"/>
          <p:nvPr/>
        </p:nvSpPr>
        <p:spPr>
          <a:xfrm>
            <a:off x="11723794" y="6403369"/>
            <a:ext cx="468206" cy="369332"/>
          </a:xfrm>
          <a:prstGeom prst="rect">
            <a:avLst/>
          </a:prstGeom>
          <a:noFill/>
        </p:spPr>
        <p:txBody>
          <a:bodyPr wrap="square" rtlCol="0">
            <a:spAutoFit/>
          </a:bodyPr>
          <a:lstStyle/>
          <a:p>
            <a:pPr algn="l"/>
            <a:r>
              <a:rPr lang="es-ES" b="1" dirty="0" smtClean="0"/>
              <a:t>09</a:t>
            </a:r>
            <a:endParaRPr lang="es-ES" b="1" dirty="0"/>
          </a:p>
        </p:txBody>
      </p:sp>
      <p:grpSp>
        <p:nvGrpSpPr>
          <p:cNvPr id="20" name="19 Grupo"/>
          <p:cNvGrpSpPr/>
          <p:nvPr/>
        </p:nvGrpSpPr>
        <p:grpSpPr>
          <a:xfrm>
            <a:off x="213753" y="218898"/>
            <a:ext cx="1363532" cy="539557"/>
            <a:chOff x="2791762" y="90920"/>
            <a:chExt cx="2544475" cy="1079113"/>
          </a:xfrm>
          <a:solidFill>
            <a:srgbClr val="00B050"/>
          </a:solidFill>
          <a:scene3d>
            <a:camera prst="orthographicFront">
              <a:rot lat="0" lon="0" rev="0"/>
            </a:camera>
            <a:lightRig rig="contrasting" dir="t">
              <a:rot lat="0" lon="0" rev="1200000"/>
            </a:lightRig>
          </a:scene3d>
        </p:grpSpPr>
        <p:sp>
          <p:nvSpPr>
            <p:cNvPr id="21" name="20 Elipse"/>
            <p:cNvSpPr/>
            <p:nvPr/>
          </p:nvSpPr>
          <p:spPr>
            <a:xfrm>
              <a:off x="2791762" y="90920"/>
              <a:ext cx="2544475" cy="1079113"/>
            </a:xfrm>
            <a:prstGeom prst="ellipse">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2" name="Elipse 4"/>
            <p:cNvSpPr/>
            <p:nvPr/>
          </p:nvSpPr>
          <p:spPr>
            <a:xfrm>
              <a:off x="3164392" y="248952"/>
              <a:ext cx="1799215" cy="7630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b" anchorCtr="0">
              <a:noAutofit/>
            </a:bodyPr>
            <a:lstStyle/>
            <a:p>
              <a:pPr lvl="0" algn="ctr" defTabSz="622300">
                <a:lnSpc>
                  <a:spcPct val="90000"/>
                </a:lnSpc>
                <a:spcBef>
                  <a:spcPct val="0"/>
                </a:spcBef>
                <a:spcAft>
                  <a:spcPct val="35000"/>
                </a:spcAft>
              </a:pPr>
              <a:r>
                <a:rPr lang="es-PE" sz="1100" b="1" kern="1200" dirty="0" smtClean="0"/>
                <a:t>RAZÓN DE SER</a:t>
              </a:r>
              <a:endParaRPr lang="es-PE" sz="1100" b="1" kern="1200" dirty="0"/>
            </a:p>
          </p:txBody>
        </p:sp>
      </p:grpSp>
    </p:spTree>
    <p:extLst>
      <p:ext uri="{BB962C8B-B14F-4D97-AF65-F5344CB8AC3E}">
        <p14:creationId xmlns:p14="http://schemas.microsoft.com/office/powerpoint/2010/main" val="23711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6" grpId="0" animBg="1"/>
      <p:bldP spid="27" grpId="0" animBg="1"/>
      <p:bldP spid="28" grpId="0" animBg="1"/>
      <p:bldP spid="29" grpId="0" animBg="1"/>
      <p:bldP spid="39" grpId="0" animBg="1"/>
      <p:bldP spid="4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12129</TotalTime>
  <Words>3802</Words>
  <Application>Microsoft Office PowerPoint</Application>
  <PresentationFormat>Personalizado</PresentationFormat>
  <Paragraphs>685</Paragraphs>
  <Slides>53</Slides>
  <Notes>23</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Orgánico</vt:lpstr>
      <vt:lpstr>Valores Máximos Admisibles Conociendo su Importancia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Planificación Estratégica  Presentación de Avance</dc:title>
  <dc:creator>Carlos Martínez Espinoza</dc:creator>
  <cp:lastModifiedBy>Guillermo del Aguila</cp:lastModifiedBy>
  <cp:revision>414</cp:revision>
  <dcterms:modified xsi:type="dcterms:W3CDTF">2018-05-24T19:57:13Z</dcterms:modified>
</cp:coreProperties>
</file>